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1"/>
  </p:notesMasterIdLst>
  <p:sldIdLst>
    <p:sldId id="260" r:id="rId2"/>
    <p:sldId id="261" r:id="rId3"/>
    <p:sldId id="262" r:id="rId4"/>
    <p:sldId id="263" r:id="rId5"/>
    <p:sldId id="265" r:id="rId6"/>
    <p:sldId id="266" r:id="rId7"/>
    <p:sldId id="267" r:id="rId8"/>
    <p:sldId id="268" r:id="rId9"/>
    <p:sldId id="269" r:id="rId10"/>
  </p:sldIdLst>
  <p:sldSz cx="8893175" cy="5111750"/>
  <p:notesSz cx="6858000" cy="9144000"/>
  <p:defaultTextStyle>
    <a:defPPr>
      <a:defRPr lang="el-GR"/>
    </a:defPPr>
    <a:lvl1pPr marL="0" algn="l" defTabSz="870600" rtl="0" eaLnBrk="1" latinLnBrk="0" hangingPunct="1">
      <a:defRPr sz="1700" kern="1200">
        <a:solidFill>
          <a:schemeClr val="tx1"/>
        </a:solidFill>
        <a:latin typeface="+mn-lt"/>
        <a:ea typeface="+mn-ea"/>
        <a:cs typeface="+mn-cs"/>
      </a:defRPr>
    </a:lvl1pPr>
    <a:lvl2pPr marL="435300" algn="l" defTabSz="870600" rtl="0" eaLnBrk="1" latinLnBrk="0" hangingPunct="1">
      <a:defRPr sz="1700" kern="1200">
        <a:solidFill>
          <a:schemeClr val="tx1"/>
        </a:solidFill>
        <a:latin typeface="+mn-lt"/>
        <a:ea typeface="+mn-ea"/>
        <a:cs typeface="+mn-cs"/>
      </a:defRPr>
    </a:lvl2pPr>
    <a:lvl3pPr marL="870600" algn="l" defTabSz="870600" rtl="0" eaLnBrk="1" latinLnBrk="0" hangingPunct="1">
      <a:defRPr sz="1700" kern="1200">
        <a:solidFill>
          <a:schemeClr val="tx1"/>
        </a:solidFill>
        <a:latin typeface="+mn-lt"/>
        <a:ea typeface="+mn-ea"/>
        <a:cs typeface="+mn-cs"/>
      </a:defRPr>
    </a:lvl3pPr>
    <a:lvl4pPr marL="1305900" algn="l" defTabSz="870600" rtl="0" eaLnBrk="1" latinLnBrk="0" hangingPunct="1">
      <a:defRPr sz="1700" kern="1200">
        <a:solidFill>
          <a:schemeClr val="tx1"/>
        </a:solidFill>
        <a:latin typeface="+mn-lt"/>
        <a:ea typeface="+mn-ea"/>
        <a:cs typeface="+mn-cs"/>
      </a:defRPr>
    </a:lvl4pPr>
    <a:lvl5pPr marL="1741200" algn="l" defTabSz="870600" rtl="0" eaLnBrk="1" latinLnBrk="0" hangingPunct="1">
      <a:defRPr sz="1700" kern="1200">
        <a:solidFill>
          <a:schemeClr val="tx1"/>
        </a:solidFill>
        <a:latin typeface="+mn-lt"/>
        <a:ea typeface="+mn-ea"/>
        <a:cs typeface="+mn-cs"/>
      </a:defRPr>
    </a:lvl5pPr>
    <a:lvl6pPr marL="2176501" algn="l" defTabSz="870600" rtl="0" eaLnBrk="1" latinLnBrk="0" hangingPunct="1">
      <a:defRPr sz="1700" kern="1200">
        <a:solidFill>
          <a:schemeClr val="tx1"/>
        </a:solidFill>
        <a:latin typeface="+mn-lt"/>
        <a:ea typeface="+mn-ea"/>
        <a:cs typeface="+mn-cs"/>
      </a:defRPr>
    </a:lvl6pPr>
    <a:lvl7pPr marL="2611801" algn="l" defTabSz="870600" rtl="0" eaLnBrk="1" latinLnBrk="0" hangingPunct="1">
      <a:defRPr sz="1700" kern="1200">
        <a:solidFill>
          <a:schemeClr val="tx1"/>
        </a:solidFill>
        <a:latin typeface="+mn-lt"/>
        <a:ea typeface="+mn-ea"/>
        <a:cs typeface="+mn-cs"/>
      </a:defRPr>
    </a:lvl7pPr>
    <a:lvl8pPr marL="3047101" algn="l" defTabSz="870600" rtl="0" eaLnBrk="1" latinLnBrk="0" hangingPunct="1">
      <a:defRPr sz="1700" kern="1200">
        <a:solidFill>
          <a:schemeClr val="tx1"/>
        </a:solidFill>
        <a:latin typeface="+mn-lt"/>
        <a:ea typeface="+mn-ea"/>
        <a:cs typeface="+mn-cs"/>
      </a:defRPr>
    </a:lvl8pPr>
    <a:lvl9pPr marL="3482401" algn="l" defTabSz="870600" rtl="0" eaLnBrk="1" latinLnBrk="0" hangingPunct="1">
      <a:defRPr sz="17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99" d="100"/>
          <a:sy n="99" d="100"/>
        </p:scale>
        <p:origin x="-402" y="-96"/>
      </p:cViewPr>
      <p:guideLst>
        <p:guide orient="horz" pos="1610"/>
        <p:guide pos="2801"/>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5E26B29-78FE-4AE9-A62C-7981368BE5BB}" type="datetimeFigureOut">
              <a:rPr lang="el-GR" smtClean="0"/>
              <a:pPr/>
              <a:t>29/9/2014</a:t>
            </a:fld>
            <a:endParaRPr lang="el-GR"/>
          </a:p>
        </p:txBody>
      </p:sp>
      <p:sp>
        <p:nvSpPr>
          <p:cNvPr id="4" name="3 - Θέση εικόνας διαφάνειας"/>
          <p:cNvSpPr>
            <a:spLocks noGrp="1" noRot="1" noChangeAspect="1"/>
          </p:cNvSpPr>
          <p:nvPr>
            <p:ph type="sldImg" idx="2"/>
          </p:nvPr>
        </p:nvSpPr>
        <p:spPr>
          <a:xfrm>
            <a:off x="447675" y="685800"/>
            <a:ext cx="596265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6D0D5B3-5A39-47E1-8E2E-CD69AACA3A17}" type="slidenum">
              <a:rPr lang="el-GR" smtClean="0"/>
              <a:pPr/>
              <a:t>‹#›</a:t>
            </a:fld>
            <a:endParaRPr lang="el-GR"/>
          </a:p>
        </p:txBody>
      </p:sp>
    </p:spTree>
  </p:cSld>
  <p:clrMap bg1="lt1" tx1="dk1" bg2="lt2" tx2="dk2" accent1="accent1" accent2="accent2" accent3="accent3" accent4="accent4" accent5="accent5" accent6="accent6" hlink="hlink" folHlink="folHlink"/>
  <p:notesStyle>
    <a:lvl1pPr marL="0" algn="l" defTabSz="870600" rtl="0" eaLnBrk="1" latinLnBrk="0" hangingPunct="1">
      <a:defRPr sz="1100" kern="1200">
        <a:solidFill>
          <a:schemeClr val="tx1"/>
        </a:solidFill>
        <a:latin typeface="+mn-lt"/>
        <a:ea typeface="+mn-ea"/>
        <a:cs typeface="+mn-cs"/>
      </a:defRPr>
    </a:lvl1pPr>
    <a:lvl2pPr marL="435300" algn="l" defTabSz="870600" rtl="0" eaLnBrk="1" latinLnBrk="0" hangingPunct="1">
      <a:defRPr sz="1100" kern="1200">
        <a:solidFill>
          <a:schemeClr val="tx1"/>
        </a:solidFill>
        <a:latin typeface="+mn-lt"/>
        <a:ea typeface="+mn-ea"/>
        <a:cs typeface="+mn-cs"/>
      </a:defRPr>
    </a:lvl2pPr>
    <a:lvl3pPr marL="870600" algn="l" defTabSz="870600" rtl="0" eaLnBrk="1" latinLnBrk="0" hangingPunct="1">
      <a:defRPr sz="1100" kern="1200">
        <a:solidFill>
          <a:schemeClr val="tx1"/>
        </a:solidFill>
        <a:latin typeface="+mn-lt"/>
        <a:ea typeface="+mn-ea"/>
        <a:cs typeface="+mn-cs"/>
      </a:defRPr>
    </a:lvl3pPr>
    <a:lvl4pPr marL="1305900" algn="l" defTabSz="870600" rtl="0" eaLnBrk="1" latinLnBrk="0" hangingPunct="1">
      <a:defRPr sz="1100" kern="1200">
        <a:solidFill>
          <a:schemeClr val="tx1"/>
        </a:solidFill>
        <a:latin typeface="+mn-lt"/>
        <a:ea typeface="+mn-ea"/>
        <a:cs typeface="+mn-cs"/>
      </a:defRPr>
    </a:lvl4pPr>
    <a:lvl5pPr marL="1741200" algn="l" defTabSz="870600" rtl="0" eaLnBrk="1" latinLnBrk="0" hangingPunct="1">
      <a:defRPr sz="1100" kern="1200">
        <a:solidFill>
          <a:schemeClr val="tx1"/>
        </a:solidFill>
        <a:latin typeface="+mn-lt"/>
        <a:ea typeface="+mn-ea"/>
        <a:cs typeface="+mn-cs"/>
      </a:defRPr>
    </a:lvl5pPr>
    <a:lvl6pPr marL="2176501" algn="l" defTabSz="870600" rtl="0" eaLnBrk="1" latinLnBrk="0" hangingPunct="1">
      <a:defRPr sz="1100" kern="1200">
        <a:solidFill>
          <a:schemeClr val="tx1"/>
        </a:solidFill>
        <a:latin typeface="+mn-lt"/>
        <a:ea typeface="+mn-ea"/>
        <a:cs typeface="+mn-cs"/>
      </a:defRPr>
    </a:lvl6pPr>
    <a:lvl7pPr marL="2611801" algn="l" defTabSz="870600" rtl="0" eaLnBrk="1" latinLnBrk="0" hangingPunct="1">
      <a:defRPr sz="1100" kern="1200">
        <a:solidFill>
          <a:schemeClr val="tx1"/>
        </a:solidFill>
        <a:latin typeface="+mn-lt"/>
        <a:ea typeface="+mn-ea"/>
        <a:cs typeface="+mn-cs"/>
      </a:defRPr>
    </a:lvl7pPr>
    <a:lvl8pPr marL="3047101" algn="l" defTabSz="870600" rtl="0" eaLnBrk="1" latinLnBrk="0" hangingPunct="1">
      <a:defRPr sz="1100" kern="1200">
        <a:solidFill>
          <a:schemeClr val="tx1"/>
        </a:solidFill>
        <a:latin typeface="+mn-lt"/>
        <a:ea typeface="+mn-ea"/>
        <a:cs typeface="+mn-cs"/>
      </a:defRPr>
    </a:lvl8pPr>
    <a:lvl9pPr marL="3482401" algn="l" defTabSz="870600" rtl="0" eaLnBrk="1" latinLnBrk="0" hangingPunct="1">
      <a:defRPr sz="11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7" name="6 - Ευθεία γραμμή σύνδεσης"/>
          <p:cNvSpPr>
            <a:spLocks noChangeShapeType="1"/>
          </p:cNvSpPr>
          <p:nvPr/>
        </p:nvSpPr>
        <p:spPr bwMode="auto">
          <a:xfrm>
            <a:off x="500242" y="3987661"/>
            <a:ext cx="8392934" cy="1775"/>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87060" tIns="43530" rIns="87060" bIns="43530" anchor="t" compatLnSpc="1"/>
          <a:lstStyle/>
          <a:p>
            <a:endParaRPr kumimoji="0" lang="en-US"/>
          </a:p>
        </p:txBody>
      </p:sp>
      <p:sp>
        <p:nvSpPr>
          <p:cNvPr id="29" name="28 - Τίτλος"/>
          <p:cNvSpPr>
            <a:spLocks noGrp="1"/>
          </p:cNvSpPr>
          <p:nvPr>
            <p:ph type="ctrTitle"/>
          </p:nvPr>
        </p:nvSpPr>
        <p:spPr>
          <a:xfrm>
            <a:off x="370549" y="3617590"/>
            <a:ext cx="8226187" cy="911123"/>
          </a:xfrm>
        </p:spPr>
        <p:txBody>
          <a:bodyPr anchor="t"/>
          <a:lstStyle/>
          <a:p>
            <a:r>
              <a:rPr kumimoji="0" lang="el-GR" smtClean="0"/>
              <a:t>Kλικ για επεξεργασία του τίτλου</a:t>
            </a:r>
            <a:endParaRPr kumimoji="0" lang="en-US"/>
          </a:p>
        </p:txBody>
      </p:sp>
      <p:sp>
        <p:nvSpPr>
          <p:cNvPr id="9" name="8 - Υπότιτλος"/>
          <p:cNvSpPr>
            <a:spLocks noGrp="1"/>
          </p:cNvSpPr>
          <p:nvPr>
            <p:ph type="subTitle" idx="1"/>
          </p:nvPr>
        </p:nvSpPr>
        <p:spPr>
          <a:xfrm>
            <a:off x="370549" y="2896659"/>
            <a:ext cx="8226187" cy="681567"/>
          </a:xfrm>
        </p:spPr>
        <p:txBody>
          <a:bodyPr anchor="b"/>
          <a:lstStyle>
            <a:lvl1pPr marL="0" indent="0" algn="l">
              <a:buNone/>
              <a:defRPr sz="2300">
                <a:solidFill>
                  <a:schemeClr val="tx2">
                    <a:shade val="75000"/>
                  </a:schemeClr>
                </a:solidFill>
              </a:defRPr>
            </a:lvl1pPr>
            <a:lvl2pPr marL="435300" indent="0" algn="ctr">
              <a:buNone/>
            </a:lvl2pPr>
            <a:lvl3pPr marL="870600" indent="0" algn="ctr">
              <a:buNone/>
            </a:lvl3pPr>
            <a:lvl4pPr marL="1305900" indent="0" algn="ctr">
              <a:buNone/>
            </a:lvl4pPr>
            <a:lvl5pPr marL="1741200" indent="0" algn="ctr">
              <a:buNone/>
            </a:lvl5pPr>
            <a:lvl6pPr marL="2176501" indent="0" algn="ctr">
              <a:buNone/>
            </a:lvl6pPr>
            <a:lvl7pPr marL="2611801" indent="0" algn="ctr">
              <a:buNone/>
            </a:lvl7pPr>
            <a:lvl8pPr marL="3047101" indent="0" algn="ctr">
              <a:buNone/>
            </a:lvl8pPr>
            <a:lvl9pPr marL="3482401" indent="0" algn="ctr">
              <a:buNone/>
            </a:lvl9pPr>
          </a:lstStyle>
          <a:p>
            <a:r>
              <a:rPr kumimoji="0" lang="el-GR" smtClean="0"/>
              <a:t>Κάντε κλικ για να επεξεργαστείτε τον υπότιτλο του υποδείγματος</a:t>
            </a:r>
            <a:endParaRPr kumimoji="0" lang="en-US"/>
          </a:p>
        </p:txBody>
      </p:sp>
      <p:sp>
        <p:nvSpPr>
          <p:cNvPr id="16" name="15 - Θέση ημερομηνίας"/>
          <p:cNvSpPr>
            <a:spLocks noGrp="1"/>
          </p:cNvSpPr>
          <p:nvPr>
            <p:ph type="dt" sz="half" idx="10"/>
          </p:nvPr>
        </p:nvSpPr>
        <p:spPr/>
        <p:txBody>
          <a:bodyPr/>
          <a:lstStyle/>
          <a:p>
            <a:fld id="{8183EFAA-209D-4F45-94BA-A071D3E0A6D9}" type="datetimeFigureOut">
              <a:rPr lang="el-GR" smtClean="0"/>
              <a:pPr/>
              <a:t>29/9/2014</a:t>
            </a:fld>
            <a:endParaRPr lang="el-GR"/>
          </a:p>
        </p:txBody>
      </p:sp>
      <p:sp>
        <p:nvSpPr>
          <p:cNvPr id="2" name="1 - Θέση υποσέλιδου"/>
          <p:cNvSpPr>
            <a:spLocks noGrp="1"/>
          </p:cNvSpPr>
          <p:nvPr>
            <p:ph type="ftr" sz="quarter" idx="11"/>
          </p:nvPr>
        </p:nvSpPr>
        <p:spPr/>
        <p:txBody>
          <a:bodyPr/>
          <a:lstStyle/>
          <a:p>
            <a:endParaRPr lang="el-GR"/>
          </a:p>
        </p:txBody>
      </p:sp>
      <p:sp>
        <p:nvSpPr>
          <p:cNvPr id="15" name="14 - Θέση αριθμού διαφάνειας"/>
          <p:cNvSpPr>
            <a:spLocks noGrp="1"/>
          </p:cNvSpPr>
          <p:nvPr>
            <p:ph type="sldNum" sz="quarter" idx="12"/>
          </p:nvPr>
        </p:nvSpPr>
        <p:spPr>
          <a:xfrm>
            <a:off x="8003859" y="4825494"/>
            <a:ext cx="738133" cy="184023"/>
          </a:xfrm>
        </p:spPr>
        <p:txBody>
          <a:bodyPr/>
          <a:lstStyle/>
          <a:p>
            <a:fld id="{B233587C-7F63-4A98-A3FA-E07D21EF610B}"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8183EFAA-209D-4F45-94BA-A071D3E0A6D9}" type="datetimeFigureOut">
              <a:rPr lang="el-GR" smtClean="0"/>
              <a:pPr/>
              <a:t>29/9/2014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B233587C-7F63-4A98-A3FA-E07D21EF610B}"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69883" y="409415"/>
            <a:ext cx="1778635" cy="4361554"/>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44658" y="409415"/>
            <a:ext cx="6077003" cy="4361554"/>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8183EFAA-209D-4F45-94BA-A071D3E0A6D9}" type="datetimeFigureOut">
              <a:rPr lang="el-GR" smtClean="0"/>
              <a:pPr/>
              <a:t>29/9/2014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B233587C-7F63-4A98-A3FA-E07D21EF610B}"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2" name="2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27" name="26 - Θέση περιεχομένου"/>
          <p:cNvSpPr>
            <a:spLocks noGrp="1"/>
          </p:cNvSpPr>
          <p:nvPr>
            <p:ph idx="1"/>
          </p:nvPr>
        </p:nvSpPr>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25" name="24 - Θέση ημερομηνίας"/>
          <p:cNvSpPr>
            <a:spLocks noGrp="1"/>
          </p:cNvSpPr>
          <p:nvPr>
            <p:ph type="dt" sz="half" idx="10"/>
          </p:nvPr>
        </p:nvSpPr>
        <p:spPr/>
        <p:txBody>
          <a:bodyPr/>
          <a:lstStyle/>
          <a:p>
            <a:fld id="{8183EFAA-209D-4F45-94BA-A071D3E0A6D9}" type="datetimeFigureOut">
              <a:rPr lang="el-GR" smtClean="0"/>
              <a:pPr/>
              <a:t>29/9/2014</a:t>
            </a:fld>
            <a:endParaRPr lang="el-GR"/>
          </a:p>
        </p:txBody>
      </p:sp>
      <p:sp>
        <p:nvSpPr>
          <p:cNvPr id="19" name="18 - Θέση υποσέλιδου"/>
          <p:cNvSpPr>
            <a:spLocks noGrp="1"/>
          </p:cNvSpPr>
          <p:nvPr>
            <p:ph type="ftr" sz="quarter" idx="11"/>
          </p:nvPr>
        </p:nvSpPr>
        <p:spPr>
          <a:xfrm>
            <a:off x="3483161" y="56799"/>
            <a:ext cx="2816172" cy="215356"/>
          </a:xfrm>
        </p:spPr>
        <p:txBody>
          <a:bodyPr/>
          <a:lstStyle/>
          <a:p>
            <a:endParaRPr lang="el-GR"/>
          </a:p>
        </p:txBody>
      </p:sp>
      <p:sp>
        <p:nvSpPr>
          <p:cNvPr id="16" name="15 - Θέση αριθμού διαφάνειας"/>
          <p:cNvSpPr>
            <a:spLocks noGrp="1"/>
          </p:cNvSpPr>
          <p:nvPr>
            <p:ph type="sldNum" sz="quarter" idx="12"/>
          </p:nvPr>
        </p:nvSpPr>
        <p:spPr>
          <a:xfrm>
            <a:off x="8003859" y="4825494"/>
            <a:ext cx="738133" cy="184023"/>
          </a:xfrm>
        </p:spPr>
        <p:txBody>
          <a:bodyPr/>
          <a:lstStyle/>
          <a:p>
            <a:fld id="{B233587C-7F63-4A98-A3FA-E07D21EF610B}"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bg>
      <p:bgRef idx="1003">
        <a:schemeClr val="bg2"/>
      </p:bgRef>
    </p:bg>
    <p:spTree>
      <p:nvGrpSpPr>
        <p:cNvPr id="1" name=""/>
        <p:cNvGrpSpPr/>
        <p:nvPr/>
      </p:nvGrpSpPr>
      <p:grpSpPr>
        <a:xfrm>
          <a:off x="0" y="0"/>
          <a:ext cx="0" cy="0"/>
          <a:chOff x="0" y="0"/>
          <a:chExt cx="0" cy="0"/>
        </a:xfrm>
      </p:grpSpPr>
      <p:sp>
        <p:nvSpPr>
          <p:cNvPr id="7" name="6 - Ευθεία γραμμή σύνδεσης"/>
          <p:cNvSpPr>
            <a:spLocks noChangeShapeType="1"/>
          </p:cNvSpPr>
          <p:nvPr/>
        </p:nvSpPr>
        <p:spPr bwMode="auto">
          <a:xfrm>
            <a:off x="500242" y="2567730"/>
            <a:ext cx="8392934" cy="1775"/>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87060" tIns="43530" rIns="87060" bIns="43530" anchor="t" compatLnSpc="1"/>
          <a:lstStyle/>
          <a:p>
            <a:endParaRPr kumimoji="0" lang="en-US"/>
          </a:p>
        </p:txBody>
      </p:sp>
      <p:sp>
        <p:nvSpPr>
          <p:cNvPr id="6" name="5 - Θέση κειμένου"/>
          <p:cNvSpPr>
            <a:spLocks noGrp="1"/>
          </p:cNvSpPr>
          <p:nvPr>
            <p:ph type="body" idx="1"/>
          </p:nvPr>
        </p:nvSpPr>
        <p:spPr>
          <a:xfrm>
            <a:off x="370549" y="1249540"/>
            <a:ext cx="8226187" cy="908755"/>
          </a:xfrm>
        </p:spPr>
        <p:txBody>
          <a:bodyPr anchor="b"/>
          <a:lstStyle>
            <a:lvl1pPr marL="0" indent="0" algn="r">
              <a:buNone/>
              <a:defRPr sz="1900">
                <a:solidFill>
                  <a:schemeClr val="tx2">
                    <a:shade val="75000"/>
                  </a:schemeClr>
                </a:solidFill>
              </a:defRPr>
            </a:lvl1pPr>
            <a:lvl2pPr>
              <a:buNone/>
              <a:defRPr sz="1700">
                <a:solidFill>
                  <a:schemeClr val="tx1">
                    <a:tint val="75000"/>
                  </a:schemeClr>
                </a:solidFill>
              </a:defRPr>
            </a:lvl2pPr>
            <a:lvl3pPr>
              <a:buNone/>
              <a:defRPr sz="1500">
                <a:solidFill>
                  <a:schemeClr val="tx1">
                    <a:tint val="75000"/>
                  </a:schemeClr>
                </a:solidFill>
              </a:defRPr>
            </a:lvl3pPr>
            <a:lvl4pPr>
              <a:buNone/>
              <a:defRPr sz="1300">
                <a:solidFill>
                  <a:schemeClr val="tx1">
                    <a:tint val="75000"/>
                  </a:schemeClr>
                </a:solidFill>
              </a:defRPr>
            </a:lvl4pPr>
            <a:lvl5pPr>
              <a:buNone/>
              <a:defRPr sz="13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sp>
        <p:nvSpPr>
          <p:cNvPr id="19" name="18 - Θέση ημερομηνίας"/>
          <p:cNvSpPr>
            <a:spLocks noGrp="1"/>
          </p:cNvSpPr>
          <p:nvPr>
            <p:ph type="dt" sz="half" idx="10"/>
          </p:nvPr>
        </p:nvSpPr>
        <p:spPr/>
        <p:txBody>
          <a:bodyPr/>
          <a:lstStyle/>
          <a:p>
            <a:fld id="{8183EFAA-209D-4F45-94BA-A071D3E0A6D9}" type="datetimeFigureOut">
              <a:rPr lang="el-GR" smtClean="0"/>
              <a:pPr/>
              <a:t>29/9/2014</a:t>
            </a:fld>
            <a:endParaRPr lang="el-GR"/>
          </a:p>
        </p:txBody>
      </p:sp>
      <p:sp>
        <p:nvSpPr>
          <p:cNvPr id="11" name="10 - Θέση υποσέλιδου"/>
          <p:cNvSpPr>
            <a:spLocks noGrp="1"/>
          </p:cNvSpPr>
          <p:nvPr>
            <p:ph type="ftr" sz="quarter" idx="11"/>
          </p:nvPr>
        </p:nvSpPr>
        <p:spPr/>
        <p:txBody>
          <a:bodyPr/>
          <a:lstStyle/>
          <a:p>
            <a:endParaRPr lang="el-GR"/>
          </a:p>
        </p:txBody>
      </p:sp>
      <p:sp>
        <p:nvSpPr>
          <p:cNvPr id="16" name="15 - Θέση αριθμού διαφάνειας"/>
          <p:cNvSpPr>
            <a:spLocks noGrp="1"/>
          </p:cNvSpPr>
          <p:nvPr>
            <p:ph type="sldNum" sz="quarter" idx="12"/>
          </p:nvPr>
        </p:nvSpPr>
        <p:spPr/>
        <p:txBody>
          <a:bodyPr/>
          <a:lstStyle/>
          <a:p>
            <a:fld id="{B233587C-7F63-4A98-A3FA-E07D21EF610B}" type="slidenum">
              <a:rPr lang="el-GR" smtClean="0"/>
              <a:pPr/>
              <a:t>‹#›</a:t>
            </a:fld>
            <a:endParaRPr lang="el-GR"/>
          </a:p>
        </p:txBody>
      </p:sp>
      <p:sp>
        <p:nvSpPr>
          <p:cNvPr id="8" name="7 - Τίτλος"/>
          <p:cNvSpPr>
            <a:spLocks noGrp="1"/>
          </p:cNvSpPr>
          <p:nvPr>
            <p:ph type="title"/>
          </p:nvPr>
        </p:nvSpPr>
        <p:spPr>
          <a:xfrm>
            <a:off x="175525" y="2196670"/>
            <a:ext cx="8448516" cy="883134"/>
          </a:xfrm>
        </p:spPr>
        <p:txBody>
          <a:bodyPr rtlCol="0" anchor="t"/>
          <a:lstStyle>
            <a:lvl1pPr algn="r">
              <a:defRPr/>
            </a:lvl1pPr>
          </a:lstStyle>
          <a:p>
            <a:r>
              <a:rPr kumimoji="0" lang="el-GR" smtClean="0"/>
              <a:t>Kλικ για επεξεργασία του τίτλου</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0" name="19 - Τίτλος"/>
          <p:cNvSpPr>
            <a:spLocks noGrp="1"/>
          </p:cNvSpPr>
          <p:nvPr>
            <p:ph type="title"/>
          </p:nvPr>
        </p:nvSpPr>
        <p:spPr>
          <a:xfrm>
            <a:off x="293476" y="340783"/>
            <a:ext cx="8448516" cy="627042"/>
          </a:xfrm>
        </p:spPr>
        <p:txBody>
          <a:bodyPr/>
          <a:lstStyle/>
          <a:p>
            <a:r>
              <a:rPr kumimoji="0" lang="el-GR" smtClean="0"/>
              <a:t>Kλικ για επεξεργασία του τίτλου</a:t>
            </a:r>
            <a:endParaRPr kumimoji="0" lang="en-US"/>
          </a:p>
        </p:txBody>
      </p:sp>
      <p:sp>
        <p:nvSpPr>
          <p:cNvPr id="14" name="13 - Θέση περιεχομένου"/>
          <p:cNvSpPr>
            <a:spLocks noGrp="1"/>
          </p:cNvSpPr>
          <p:nvPr>
            <p:ph sz="half" idx="1"/>
          </p:nvPr>
        </p:nvSpPr>
        <p:spPr>
          <a:xfrm>
            <a:off x="296439" y="1192742"/>
            <a:ext cx="4076038" cy="3521428"/>
          </a:xfrm>
        </p:spPr>
        <p:txBody>
          <a:bodyPr/>
          <a:lstStyle>
            <a:lvl1pPr>
              <a:defRPr sz="2700"/>
            </a:lvl1pPr>
            <a:lvl2pPr>
              <a:defRPr sz="2300"/>
            </a:lvl2pPr>
            <a:lvl3pPr>
              <a:defRPr sz="1900"/>
            </a:lvl3pPr>
            <a:lvl4pPr>
              <a:defRPr sz="1700"/>
            </a:lvl4pPr>
            <a:lvl5pPr>
              <a:defRPr sz="17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3" name="12 - Θέση περιεχομένου"/>
          <p:cNvSpPr>
            <a:spLocks noGrp="1"/>
          </p:cNvSpPr>
          <p:nvPr>
            <p:ph sz="half" idx="2"/>
          </p:nvPr>
        </p:nvSpPr>
        <p:spPr>
          <a:xfrm>
            <a:off x="4520698" y="1192742"/>
            <a:ext cx="4224257" cy="3521428"/>
          </a:xfrm>
        </p:spPr>
        <p:txBody>
          <a:bodyPr/>
          <a:lstStyle>
            <a:lvl1pPr>
              <a:defRPr sz="2700"/>
            </a:lvl1pPr>
            <a:lvl2pPr>
              <a:defRPr sz="2300"/>
            </a:lvl2pPr>
            <a:lvl3pPr>
              <a:defRPr sz="1900"/>
            </a:lvl3pPr>
            <a:lvl4pPr>
              <a:defRPr sz="1700"/>
            </a:lvl4pPr>
            <a:lvl5pPr>
              <a:defRPr sz="17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21" name="20 - Θέση ημερομηνίας"/>
          <p:cNvSpPr>
            <a:spLocks noGrp="1"/>
          </p:cNvSpPr>
          <p:nvPr>
            <p:ph type="dt" sz="half" idx="10"/>
          </p:nvPr>
        </p:nvSpPr>
        <p:spPr/>
        <p:txBody>
          <a:bodyPr/>
          <a:lstStyle/>
          <a:p>
            <a:fld id="{8183EFAA-209D-4F45-94BA-A071D3E0A6D9}" type="datetimeFigureOut">
              <a:rPr lang="el-GR" smtClean="0"/>
              <a:pPr/>
              <a:t>29/9/2014</a:t>
            </a:fld>
            <a:endParaRPr lang="el-GR"/>
          </a:p>
        </p:txBody>
      </p:sp>
      <p:sp>
        <p:nvSpPr>
          <p:cNvPr id="10" name="9 - Θέση υποσέλιδου"/>
          <p:cNvSpPr>
            <a:spLocks noGrp="1"/>
          </p:cNvSpPr>
          <p:nvPr>
            <p:ph type="ftr" sz="quarter" idx="11"/>
          </p:nvPr>
        </p:nvSpPr>
        <p:spPr/>
        <p:txBody>
          <a:bodyPr/>
          <a:lstStyle/>
          <a:p>
            <a:endParaRPr lang="el-GR"/>
          </a:p>
        </p:txBody>
      </p:sp>
      <p:sp>
        <p:nvSpPr>
          <p:cNvPr id="31" name="30 - Θέση αριθμού διαφάνειας"/>
          <p:cNvSpPr>
            <a:spLocks noGrp="1"/>
          </p:cNvSpPr>
          <p:nvPr>
            <p:ph type="sldNum" sz="quarter" idx="12"/>
          </p:nvPr>
        </p:nvSpPr>
        <p:spPr/>
        <p:txBody>
          <a:bodyPr/>
          <a:lstStyle/>
          <a:p>
            <a:fld id="{B233587C-7F63-4A98-A3FA-E07D21EF610B}"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Σύγκριση">
    <p:spTree>
      <p:nvGrpSpPr>
        <p:cNvPr id="1" name=""/>
        <p:cNvGrpSpPr/>
        <p:nvPr/>
      </p:nvGrpSpPr>
      <p:grpSpPr>
        <a:xfrm>
          <a:off x="0" y="0"/>
          <a:ext cx="0" cy="0"/>
          <a:chOff x="0" y="0"/>
          <a:chExt cx="0" cy="0"/>
        </a:xfrm>
      </p:grpSpPr>
      <p:sp>
        <p:nvSpPr>
          <p:cNvPr id="29" name="28 - Τίτλος"/>
          <p:cNvSpPr>
            <a:spLocks noGrp="1"/>
          </p:cNvSpPr>
          <p:nvPr>
            <p:ph type="title"/>
          </p:nvPr>
        </p:nvSpPr>
        <p:spPr>
          <a:xfrm>
            <a:off x="296440" y="4032604"/>
            <a:ext cx="8374406" cy="657901"/>
          </a:xfrm>
        </p:spPr>
        <p:txBody>
          <a:bodyPr anchor="ctr"/>
          <a:lstStyle>
            <a:lvl1pPr>
              <a:defRPr/>
            </a:lvl1pPr>
          </a:lstStyle>
          <a:p>
            <a:r>
              <a:rPr kumimoji="0" lang="el-GR" smtClean="0"/>
              <a:t>Kλικ για επεξεργασία του τίτλου</a:t>
            </a:r>
            <a:endParaRPr kumimoji="0" lang="en-US"/>
          </a:p>
        </p:txBody>
      </p:sp>
      <p:sp>
        <p:nvSpPr>
          <p:cNvPr id="13" name="12 - Θέση κειμένου"/>
          <p:cNvSpPr>
            <a:spLocks noGrp="1"/>
          </p:cNvSpPr>
          <p:nvPr>
            <p:ph type="body" idx="1"/>
          </p:nvPr>
        </p:nvSpPr>
        <p:spPr>
          <a:xfrm>
            <a:off x="273725" y="496977"/>
            <a:ext cx="4172864" cy="476860"/>
          </a:xfrm>
        </p:spPr>
        <p:txBody>
          <a:bodyPr anchor="ctr"/>
          <a:lstStyle>
            <a:lvl1pPr marL="0" indent="0">
              <a:buNone/>
              <a:defRPr sz="1700" b="0" cap="all" baseline="0">
                <a:solidFill>
                  <a:schemeClr val="accent1">
                    <a:shade val="50000"/>
                  </a:schemeClr>
                </a:solidFill>
                <a:latin typeface="+mj-lt"/>
                <a:ea typeface="+mj-ea"/>
                <a:cs typeface="+mj-cs"/>
              </a:defRPr>
            </a:lvl1pPr>
            <a:lvl2pPr>
              <a:buNone/>
              <a:defRPr sz="1900" b="1"/>
            </a:lvl2pPr>
            <a:lvl3pPr>
              <a:buNone/>
              <a:defRPr sz="1700" b="1"/>
            </a:lvl3pPr>
            <a:lvl4pPr>
              <a:buNone/>
              <a:defRPr sz="1500" b="1"/>
            </a:lvl4pPr>
            <a:lvl5pPr>
              <a:buNone/>
              <a:defRPr sz="1500" b="1"/>
            </a:lvl5pPr>
          </a:lstStyle>
          <a:p>
            <a:pPr lvl="0" eaLnBrk="1" latinLnBrk="0" hangingPunct="1"/>
            <a:r>
              <a:rPr kumimoji="0" lang="el-GR" smtClean="0"/>
              <a:t>Kλικ για επεξεργασία των στυλ του υποδείγματος</a:t>
            </a:r>
          </a:p>
        </p:txBody>
      </p:sp>
      <p:sp>
        <p:nvSpPr>
          <p:cNvPr id="25" name="24 - Θέση κειμένου"/>
          <p:cNvSpPr>
            <a:spLocks noGrp="1"/>
          </p:cNvSpPr>
          <p:nvPr>
            <p:ph type="body" sz="half" idx="3"/>
          </p:nvPr>
        </p:nvSpPr>
        <p:spPr>
          <a:xfrm>
            <a:off x="4517612" y="496977"/>
            <a:ext cx="4174502" cy="476860"/>
          </a:xfrm>
        </p:spPr>
        <p:txBody>
          <a:bodyPr anchor="ctr"/>
          <a:lstStyle>
            <a:lvl1pPr marL="0" indent="0">
              <a:buNone/>
              <a:defRPr sz="1700" b="0" cap="all" baseline="0">
                <a:solidFill>
                  <a:schemeClr val="accent1">
                    <a:shade val="50000"/>
                  </a:schemeClr>
                </a:solidFill>
                <a:latin typeface="+mj-lt"/>
                <a:ea typeface="+mj-ea"/>
                <a:cs typeface="+mj-cs"/>
              </a:defRPr>
            </a:lvl1pPr>
            <a:lvl2pPr>
              <a:buNone/>
              <a:defRPr sz="1900" b="1"/>
            </a:lvl2pPr>
            <a:lvl3pPr>
              <a:buNone/>
              <a:defRPr sz="1700" b="1"/>
            </a:lvl3pPr>
            <a:lvl4pPr>
              <a:buNone/>
              <a:defRPr sz="1500" b="1"/>
            </a:lvl4pPr>
            <a:lvl5pPr>
              <a:buNone/>
              <a:defRPr sz="1500" b="1"/>
            </a:lvl5pPr>
          </a:lstStyle>
          <a:p>
            <a:pPr lvl="0" eaLnBrk="1" latinLnBrk="0" hangingPunct="1"/>
            <a:r>
              <a:rPr kumimoji="0" lang="el-GR" smtClean="0"/>
              <a:t>Kλικ για επεξεργασία των στυλ του υποδείγματος</a:t>
            </a:r>
          </a:p>
        </p:txBody>
      </p:sp>
      <p:sp>
        <p:nvSpPr>
          <p:cNvPr id="4" name="3 - Θέση περιεχομένου"/>
          <p:cNvSpPr>
            <a:spLocks noGrp="1"/>
          </p:cNvSpPr>
          <p:nvPr>
            <p:ph sz="quarter" idx="2"/>
          </p:nvPr>
        </p:nvSpPr>
        <p:spPr>
          <a:xfrm>
            <a:off x="273725" y="980938"/>
            <a:ext cx="4172864" cy="2938073"/>
          </a:xfrm>
        </p:spPr>
        <p:txBody>
          <a:bodyPr/>
          <a:lstStyle>
            <a:lvl1pPr>
              <a:defRPr sz="2300"/>
            </a:lvl1pPr>
            <a:lvl2pPr>
              <a:defRPr sz="1900"/>
            </a:lvl2pPr>
            <a:lvl3pPr>
              <a:defRPr sz="1700"/>
            </a:lvl3pPr>
            <a:lvl4pPr>
              <a:defRPr sz="1500"/>
            </a:lvl4pPr>
            <a:lvl5pPr>
              <a:defRPr sz="15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28" name="27 - Θέση περιεχομένου"/>
          <p:cNvSpPr>
            <a:spLocks noGrp="1"/>
          </p:cNvSpPr>
          <p:nvPr>
            <p:ph sz="quarter" idx="4"/>
          </p:nvPr>
        </p:nvSpPr>
        <p:spPr>
          <a:xfrm>
            <a:off x="4521213" y="980938"/>
            <a:ext cx="4170898" cy="2938073"/>
          </a:xfrm>
        </p:spPr>
        <p:txBody>
          <a:bodyPr/>
          <a:lstStyle>
            <a:lvl1pPr>
              <a:defRPr sz="2300"/>
            </a:lvl1pPr>
            <a:lvl2pPr>
              <a:defRPr sz="1900"/>
            </a:lvl2pPr>
            <a:lvl3pPr>
              <a:defRPr sz="1700"/>
            </a:lvl3pPr>
            <a:lvl4pPr>
              <a:defRPr sz="1500"/>
            </a:lvl4pPr>
            <a:lvl5pPr>
              <a:defRPr sz="15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0" name="9 - Θέση ημερομηνίας"/>
          <p:cNvSpPr>
            <a:spLocks noGrp="1"/>
          </p:cNvSpPr>
          <p:nvPr>
            <p:ph type="dt" sz="half" idx="10"/>
          </p:nvPr>
        </p:nvSpPr>
        <p:spPr/>
        <p:txBody>
          <a:bodyPr/>
          <a:lstStyle/>
          <a:p>
            <a:fld id="{8183EFAA-209D-4F45-94BA-A071D3E0A6D9}" type="datetimeFigureOut">
              <a:rPr lang="el-GR" smtClean="0"/>
              <a:pPr/>
              <a:t>29/9/2014</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a:xfrm>
            <a:off x="8003858" y="4827766"/>
            <a:ext cx="741098" cy="184023"/>
          </a:xfrm>
        </p:spPr>
        <p:txBody>
          <a:bodyPr/>
          <a:lstStyle/>
          <a:p>
            <a:fld id="{B233587C-7F63-4A98-A3FA-E07D21EF610B}" type="slidenum">
              <a:rPr lang="el-GR" smtClean="0"/>
              <a:pPr/>
              <a:t>‹#›</a:t>
            </a:fld>
            <a:endParaRPr lang="el-GR"/>
          </a:p>
        </p:txBody>
      </p:sp>
      <p:sp>
        <p:nvSpPr>
          <p:cNvPr id="11" name="10 - Ευθεία γραμμή σύνδεσης"/>
          <p:cNvSpPr>
            <a:spLocks noChangeShapeType="1"/>
          </p:cNvSpPr>
          <p:nvPr/>
        </p:nvSpPr>
        <p:spPr bwMode="auto">
          <a:xfrm>
            <a:off x="500242" y="4486983"/>
            <a:ext cx="8392934" cy="1775"/>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87060" tIns="43530" rIns="87060" bIns="4353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30" name="29 - Τίτλος"/>
          <p:cNvSpPr>
            <a:spLocks noGrp="1"/>
          </p:cNvSpPr>
          <p:nvPr>
            <p:ph type="title"/>
          </p:nvPr>
        </p:nvSpPr>
        <p:spPr>
          <a:xfrm>
            <a:off x="293476" y="340783"/>
            <a:ext cx="8448516" cy="627042"/>
          </a:xfrm>
        </p:spPr>
        <p:txBody>
          <a:bodyPr/>
          <a:lstStyle/>
          <a:p>
            <a:r>
              <a:rPr kumimoji="0" lang="el-GR" smtClean="0"/>
              <a:t>Kλικ για επεξεργασία του τίτλου</a:t>
            </a:r>
            <a:endParaRPr kumimoji="0" lang="en-US"/>
          </a:p>
        </p:txBody>
      </p:sp>
      <p:sp>
        <p:nvSpPr>
          <p:cNvPr id="12" name="11 - Θέση ημερομηνίας"/>
          <p:cNvSpPr>
            <a:spLocks noGrp="1"/>
          </p:cNvSpPr>
          <p:nvPr>
            <p:ph type="dt" sz="half" idx="10"/>
          </p:nvPr>
        </p:nvSpPr>
        <p:spPr/>
        <p:txBody>
          <a:bodyPr/>
          <a:lstStyle/>
          <a:p>
            <a:fld id="{8183EFAA-209D-4F45-94BA-A071D3E0A6D9}" type="datetimeFigureOut">
              <a:rPr lang="el-GR" smtClean="0"/>
              <a:pPr/>
              <a:t>29/9/2014</a:t>
            </a:fld>
            <a:endParaRPr lang="el-GR"/>
          </a:p>
        </p:txBody>
      </p:sp>
      <p:sp>
        <p:nvSpPr>
          <p:cNvPr id="21" name="20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B233587C-7F63-4A98-A3FA-E07D21EF610B}"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Κενή">
    <p:spTree>
      <p:nvGrpSpPr>
        <p:cNvPr id="1" name=""/>
        <p:cNvGrpSpPr/>
        <p:nvPr/>
      </p:nvGrpSpPr>
      <p:grpSpPr>
        <a:xfrm>
          <a:off x="0" y="0"/>
          <a:ext cx="0" cy="0"/>
          <a:chOff x="0" y="0"/>
          <a:chExt cx="0" cy="0"/>
        </a:xfrm>
      </p:grpSpPr>
      <p:sp>
        <p:nvSpPr>
          <p:cNvPr id="3" name="2 - Θέση ημερομηνίας"/>
          <p:cNvSpPr>
            <a:spLocks noGrp="1"/>
          </p:cNvSpPr>
          <p:nvPr>
            <p:ph type="dt" sz="half" idx="10"/>
          </p:nvPr>
        </p:nvSpPr>
        <p:spPr/>
        <p:txBody>
          <a:bodyPr/>
          <a:lstStyle/>
          <a:p>
            <a:fld id="{8183EFAA-209D-4F45-94BA-A071D3E0A6D9}" type="datetimeFigureOut">
              <a:rPr lang="el-GR" smtClean="0"/>
              <a:pPr/>
              <a:t>29/9/2014</a:t>
            </a:fld>
            <a:endParaRPr lang="el-GR"/>
          </a:p>
        </p:txBody>
      </p:sp>
      <p:sp>
        <p:nvSpPr>
          <p:cNvPr id="24" name="23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B233587C-7F63-4A98-A3FA-E07D21EF610B}"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sp>
        <p:nvSpPr>
          <p:cNvPr id="8" name="7 - Ευθεία γραμμή σύνδεσης"/>
          <p:cNvSpPr>
            <a:spLocks noChangeShapeType="1"/>
          </p:cNvSpPr>
          <p:nvPr/>
        </p:nvSpPr>
        <p:spPr bwMode="auto">
          <a:xfrm>
            <a:off x="500242" y="4359761"/>
            <a:ext cx="8392934" cy="1775"/>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87060" tIns="43530" rIns="87060" bIns="43530" anchor="t" compatLnSpc="1"/>
          <a:lstStyle/>
          <a:p>
            <a:endParaRPr kumimoji="0" lang="en-US"/>
          </a:p>
        </p:txBody>
      </p:sp>
      <p:sp>
        <p:nvSpPr>
          <p:cNvPr id="12" name="11 - Τίτλος"/>
          <p:cNvSpPr>
            <a:spLocks noGrp="1"/>
          </p:cNvSpPr>
          <p:nvPr>
            <p:ph type="title"/>
          </p:nvPr>
        </p:nvSpPr>
        <p:spPr>
          <a:xfrm>
            <a:off x="444658" y="4089400"/>
            <a:ext cx="8226187" cy="388115"/>
          </a:xfrm>
        </p:spPr>
        <p:txBody>
          <a:bodyPr anchor="ctr"/>
          <a:lstStyle>
            <a:lvl1pPr algn="l">
              <a:buNone/>
              <a:defRPr sz="1900" b="1"/>
            </a:lvl1pPr>
          </a:lstStyle>
          <a:p>
            <a:r>
              <a:rPr kumimoji="0" lang="el-GR" smtClean="0"/>
              <a:t>Kλικ για επεξεργασία του τίτλου</a:t>
            </a:r>
            <a:endParaRPr kumimoji="0" lang="en-US"/>
          </a:p>
        </p:txBody>
      </p:sp>
      <p:sp>
        <p:nvSpPr>
          <p:cNvPr id="26" name="25 - Θέση κειμένου"/>
          <p:cNvSpPr>
            <a:spLocks noGrp="1"/>
          </p:cNvSpPr>
          <p:nvPr>
            <p:ph type="body" idx="2"/>
          </p:nvPr>
        </p:nvSpPr>
        <p:spPr>
          <a:xfrm>
            <a:off x="444660" y="454380"/>
            <a:ext cx="2925794" cy="3578225"/>
          </a:xfrm>
        </p:spPr>
        <p:txBody>
          <a:bodyPr/>
          <a:lstStyle>
            <a:lvl1pPr marL="0" indent="0">
              <a:buNone/>
              <a:defRPr sz="1300"/>
            </a:lvl1pPr>
            <a:lvl2pPr>
              <a:buNone/>
              <a:defRPr sz="1100"/>
            </a:lvl2pPr>
            <a:lvl3pPr>
              <a:buNone/>
              <a:defRPr sz="1000"/>
            </a:lvl3pPr>
            <a:lvl4pPr>
              <a:buNone/>
              <a:defRPr sz="900"/>
            </a:lvl4pPr>
            <a:lvl5pPr>
              <a:buNone/>
              <a:defRPr sz="900"/>
            </a:lvl5pPr>
          </a:lstStyle>
          <a:p>
            <a:pPr lvl="0" eaLnBrk="1" latinLnBrk="0" hangingPunct="1"/>
            <a:r>
              <a:rPr kumimoji="0" lang="el-GR" smtClean="0"/>
              <a:t>Kλικ για επεξεργασία των στυλ του υποδείγματος</a:t>
            </a:r>
          </a:p>
        </p:txBody>
      </p:sp>
      <p:sp>
        <p:nvSpPr>
          <p:cNvPr id="14" name="13 - Θέση περιεχομένου"/>
          <p:cNvSpPr>
            <a:spLocks noGrp="1"/>
          </p:cNvSpPr>
          <p:nvPr>
            <p:ph sz="half" idx="1"/>
          </p:nvPr>
        </p:nvSpPr>
        <p:spPr>
          <a:xfrm>
            <a:off x="3476986" y="454380"/>
            <a:ext cx="5193862" cy="3578225"/>
          </a:xfrm>
        </p:spPr>
        <p:txBody>
          <a:bodyPr/>
          <a:lstStyle>
            <a:lvl1pPr>
              <a:defRPr sz="3000"/>
            </a:lvl1pPr>
            <a:lvl2pPr>
              <a:defRPr sz="2700"/>
            </a:lvl2pPr>
            <a:lvl3pPr>
              <a:defRPr sz="2300"/>
            </a:lvl3pPr>
            <a:lvl4pPr>
              <a:defRPr sz="1900"/>
            </a:lvl4pPr>
            <a:lvl5pPr>
              <a:defRPr sz="19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25" name="24 - Θέση ημερομηνίας"/>
          <p:cNvSpPr>
            <a:spLocks noGrp="1"/>
          </p:cNvSpPr>
          <p:nvPr>
            <p:ph type="dt" sz="half" idx="10"/>
          </p:nvPr>
        </p:nvSpPr>
        <p:spPr/>
        <p:txBody>
          <a:bodyPr/>
          <a:lstStyle/>
          <a:p>
            <a:fld id="{8183EFAA-209D-4F45-94BA-A071D3E0A6D9}" type="datetimeFigureOut">
              <a:rPr lang="el-GR" smtClean="0"/>
              <a:pPr/>
              <a:t>29/9/2014</a:t>
            </a:fld>
            <a:endParaRPr lang="el-GR"/>
          </a:p>
        </p:txBody>
      </p:sp>
      <p:sp>
        <p:nvSpPr>
          <p:cNvPr id="29" name="28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B233587C-7F63-4A98-A3FA-E07D21EF610B}"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13" name="12 - Θέση εικόνας"/>
          <p:cNvSpPr>
            <a:spLocks noGrp="1"/>
          </p:cNvSpPr>
          <p:nvPr>
            <p:ph type="pic" idx="1"/>
          </p:nvPr>
        </p:nvSpPr>
        <p:spPr>
          <a:xfrm>
            <a:off x="3409052" y="459622"/>
            <a:ext cx="4891246" cy="2726267"/>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000"/>
            </a:lvl1pPr>
          </a:lstStyle>
          <a:p>
            <a:r>
              <a:rPr kumimoji="0" lang="el-GR" smtClean="0"/>
              <a:t>Κάντε κλικ στο εικονίδιο για να προσθέσετε μια εικόνα</a:t>
            </a:r>
            <a:endParaRPr kumimoji="0" lang="en-US" dirty="0"/>
          </a:p>
        </p:txBody>
      </p:sp>
      <p:sp>
        <p:nvSpPr>
          <p:cNvPr id="7" name="6 - Θέση ημερομηνίας"/>
          <p:cNvSpPr>
            <a:spLocks noGrp="1"/>
          </p:cNvSpPr>
          <p:nvPr>
            <p:ph type="dt" sz="half" idx="10"/>
          </p:nvPr>
        </p:nvSpPr>
        <p:spPr/>
        <p:txBody>
          <a:bodyPr/>
          <a:lstStyle/>
          <a:p>
            <a:fld id="{8183EFAA-209D-4F45-94BA-A071D3E0A6D9}" type="datetimeFigureOut">
              <a:rPr lang="el-GR" smtClean="0"/>
              <a:pPr/>
              <a:t>29/9/2014</a:t>
            </a:fld>
            <a:endParaRPr lang="el-GR"/>
          </a:p>
        </p:txBody>
      </p:sp>
      <p:sp>
        <p:nvSpPr>
          <p:cNvPr id="5" name="4 - Θέση υποσέλιδου"/>
          <p:cNvSpPr>
            <a:spLocks noGrp="1"/>
          </p:cNvSpPr>
          <p:nvPr>
            <p:ph type="ftr" sz="quarter" idx="11"/>
          </p:nvPr>
        </p:nvSpPr>
        <p:spPr/>
        <p:txBody>
          <a:bodyPr/>
          <a:lstStyle/>
          <a:p>
            <a:endParaRPr lang="el-GR"/>
          </a:p>
        </p:txBody>
      </p:sp>
      <p:sp>
        <p:nvSpPr>
          <p:cNvPr id="31" name="30 - Θέση αριθμού διαφάνειας"/>
          <p:cNvSpPr>
            <a:spLocks noGrp="1"/>
          </p:cNvSpPr>
          <p:nvPr>
            <p:ph type="sldNum" sz="quarter" idx="12"/>
          </p:nvPr>
        </p:nvSpPr>
        <p:spPr/>
        <p:txBody>
          <a:bodyPr/>
          <a:lstStyle/>
          <a:p>
            <a:fld id="{B233587C-7F63-4A98-A3FA-E07D21EF610B}" type="slidenum">
              <a:rPr lang="el-GR" smtClean="0"/>
              <a:pPr/>
              <a:t>‹#›</a:t>
            </a:fld>
            <a:endParaRPr lang="el-GR"/>
          </a:p>
        </p:txBody>
      </p:sp>
      <p:sp>
        <p:nvSpPr>
          <p:cNvPr id="17" name="16 - Τίτλος"/>
          <p:cNvSpPr>
            <a:spLocks noGrp="1"/>
          </p:cNvSpPr>
          <p:nvPr>
            <p:ph type="title"/>
          </p:nvPr>
        </p:nvSpPr>
        <p:spPr>
          <a:xfrm>
            <a:off x="370549" y="3722201"/>
            <a:ext cx="5706454" cy="389298"/>
          </a:xfrm>
        </p:spPr>
        <p:txBody>
          <a:bodyPr anchor="ctr"/>
          <a:lstStyle>
            <a:lvl1pPr algn="l">
              <a:buNone/>
              <a:defRPr sz="1900" b="1"/>
            </a:lvl1pPr>
          </a:lstStyle>
          <a:p>
            <a:r>
              <a:rPr kumimoji="0" lang="el-GR" smtClean="0"/>
              <a:t>Kλικ για επεξεργασία του τίτλου</a:t>
            </a:r>
            <a:endParaRPr kumimoji="0" lang="en-US"/>
          </a:p>
        </p:txBody>
      </p:sp>
      <p:sp>
        <p:nvSpPr>
          <p:cNvPr id="26" name="25 - Θέση κειμένου"/>
          <p:cNvSpPr>
            <a:spLocks noGrp="1"/>
          </p:cNvSpPr>
          <p:nvPr>
            <p:ph type="body" sz="half" idx="2"/>
          </p:nvPr>
        </p:nvSpPr>
        <p:spPr>
          <a:xfrm>
            <a:off x="370549" y="4124300"/>
            <a:ext cx="5706454" cy="572705"/>
          </a:xfrm>
        </p:spPr>
        <p:txBody>
          <a:bodyPr lIns="104472" tIns="0"/>
          <a:lstStyle>
            <a:lvl1pPr marL="0" indent="0">
              <a:buNone/>
              <a:defRPr sz="1300"/>
            </a:lvl1pPr>
            <a:lvl2pPr>
              <a:defRPr sz="1100"/>
            </a:lvl2pPr>
            <a:lvl3pPr>
              <a:defRPr sz="1000"/>
            </a:lvl3pPr>
            <a:lvl4pPr>
              <a:defRPr sz="900"/>
            </a:lvl4pPr>
            <a:lvl5pPr>
              <a:defRPr sz="900"/>
            </a:lvl5pPr>
          </a:lstStyle>
          <a:p>
            <a:pPr lvl="0" eaLnBrk="1" latinLnBrk="0" hangingPunct="1"/>
            <a:r>
              <a:rPr kumimoji="0" lang="el-GR" smtClean="0"/>
              <a:t>Kλικ για επεξεργασία των στυλ του υποδείγματος</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6 - Ευθεία γραμμή σύνδεσης"/>
          <p:cNvSpPr>
            <a:spLocks noChangeShapeType="1"/>
          </p:cNvSpPr>
          <p:nvPr/>
        </p:nvSpPr>
        <p:spPr bwMode="auto">
          <a:xfrm>
            <a:off x="500242" y="783311"/>
            <a:ext cx="8392934" cy="1775"/>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87060" tIns="43530" rIns="87060" bIns="43530" anchor="t" compatLnSpc="1"/>
          <a:lstStyle/>
          <a:p>
            <a:endParaRPr kumimoji="0" lang="en-US"/>
          </a:p>
        </p:txBody>
      </p:sp>
      <p:sp>
        <p:nvSpPr>
          <p:cNvPr id="8" name="7 - Θέση κειμένου"/>
          <p:cNvSpPr>
            <a:spLocks noGrp="1"/>
          </p:cNvSpPr>
          <p:nvPr>
            <p:ph type="body" idx="1"/>
          </p:nvPr>
        </p:nvSpPr>
        <p:spPr>
          <a:xfrm>
            <a:off x="296440" y="1158429"/>
            <a:ext cx="8448516" cy="3373519"/>
          </a:xfrm>
          <a:prstGeom prst="rect">
            <a:avLst/>
          </a:prstGeom>
        </p:spPr>
        <p:txBody>
          <a:bodyPr vert="horz" lIns="87060" tIns="43530" rIns="87060" bIns="43530">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1" name="10 - Θέση ημερομηνίας"/>
          <p:cNvSpPr>
            <a:spLocks noGrp="1"/>
          </p:cNvSpPr>
          <p:nvPr>
            <p:ph type="dt" sz="half" idx="2"/>
          </p:nvPr>
        </p:nvSpPr>
        <p:spPr>
          <a:xfrm>
            <a:off x="6299334" y="56799"/>
            <a:ext cx="2445622" cy="215356"/>
          </a:xfrm>
          <a:prstGeom prst="rect">
            <a:avLst/>
          </a:prstGeom>
        </p:spPr>
        <p:txBody>
          <a:bodyPr vert="horz" lIns="87060" tIns="43530" rIns="87060" bIns="43530"/>
          <a:lstStyle>
            <a:lvl1pPr algn="l" eaLnBrk="1" latinLnBrk="0" hangingPunct="1">
              <a:defRPr kumimoji="0" sz="1100">
                <a:solidFill>
                  <a:schemeClr val="accent1">
                    <a:shade val="75000"/>
                  </a:schemeClr>
                </a:solidFill>
              </a:defRPr>
            </a:lvl1pPr>
          </a:lstStyle>
          <a:p>
            <a:fld id="{8183EFAA-209D-4F45-94BA-A071D3E0A6D9}" type="datetimeFigureOut">
              <a:rPr lang="el-GR" smtClean="0"/>
              <a:pPr/>
              <a:t>29/9/2014</a:t>
            </a:fld>
            <a:endParaRPr lang="el-GR"/>
          </a:p>
        </p:txBody>
      </p:sp>
      <p:sp>
        <p:nvSpPr>
          <p:cNvPr id="28" name="27 - Θέση υποσέλιδου"/>
          <p:cNvSpPr>
            <a:spLocks noGrp="1"/>
          </p:cNvSpPr>
          <p:nvPr>
            <p:ph type="ftr" sz="quarter" idx="3"/>
          </p:nvPr>
        </p:nvSpPr>
        <p:spPr>
          <a:xfrm>
            <a:off x="3038502" y="56799"/>
            <a:ext cx="3260831" cy="215356"/>
          </a:xfrm>
          <a:prstGeom prst="rect">
            <a:avLst/>
          </a:prstGeom>
        </p:spPr>
        <p:txBody>
          <a:bodyPr vert="horz" lIns="87060" tIns="43530" rIns="87060" bIns="43530"/>
          <a:lstStyle>
            <a:lvl1pPr algn="r" eaLnBrk="1" latinLnBrk="0" hangingPunct="1">
              <a:defRPr kumimoji="0" sz="1100">
                <a:solidFill>
                  <a:schemeClr val="accent1">
                    <a:shade val="75000"/>
                  </a:schemeClr>
                </a:solidFill>
              </a:defRPr>
            </a:lvl1pPr>
          </a:lstStyle>
          <a:p>
            <a:endParaRPr lang="el-GR"/>
          </a:p>
        </p:txBody>
      </p:sp>
      <p:sp>
        <p:nvSpPr>
          <p:cNvPr id="5" name="4 - Θέση αριθμού διαφάνειας"/>
          <p:cNvSpPr>
            <a:spLocks noGrp="1"/>
          </p:cNvSpPr>
          <p:nvPr>
            <p:ph type="sldNum" sz="quarter" idx="4"/>
          </p:nvPr>
        </p:nvSpPr>
        <p:spPr>
          <a:xfrm>
            <a:off x="8003858" y="4827765"/>
            <a:ext cx="741098" cy="182225"/>
          </a:xfrm>
          <a:prstGeom prst="rect">
            <a:avLst/>
          </a:prstGeom>
        </p:spPr>
        <p:txBody>
          <a:bodyPr vert="horz" lIns="87060" tIns="43530" rIns="87060" bIns="43530"/>
          <a:lstStyle>
            <a:lvl1pPr algn="r" eaLnBrk="1" latinLnBrk="0" hangingPunct="1">
              <a:defRPr kumimoji="0" sz="1100">
                <a:solidFill>
                  <a:schemeClr val="accent1">
                    <a:shade val="75000"/>
                  </a:schemeClr>
                </a:solidFill>
              </a:defRPr>
            </a:lvl1pPr>
          </a:lstStyle>
          <a:p>
            <a:fld id="{B233587C-7F63-4A98-A3FA-E07D21EF610B}" type="slidenum">
              <a:rPr lang="el-GR" smtClean="0"/>
              <a:pPr/>
              <a:t>‹#›</a:t>
            </a:fld>
            <a:endParaRPr lang="el-GR"/>
          </a:p>
        </p:txBody>
      </p:sp>
      <p:sp>
        <p:nvSpPr>
          <p:cNvPr id="10" name="9 - Θέση τίτλου"/>
          <p:cNvSpPr>
            <a:spLocks noGrp="1"/>
          </p:cNvSpPr>
          <p:nvPr>
            <p:ph type="title"/>
          </p:nvPr>
        </p:nvSpPr>
        <p:spPr>
          <a:xfrm>
            <a:off x="296440" y="340786"/>
            <a:ext cx="8448516" cy="624769"/>
          </a:xfrm>
          <a:prstGeom prst="rect">
            <a:avLst/>
          </a:prstGeom>
        </p:spPr>
        <p:txBody>
          <a:bodyPr vert="horz" lIns="87060" tIns="43530" rIns="87060" bIns="43530" anchor="ctr">
            <a:normAutofit/>
          </a:bodyPr>
          <a:lstStyle/>
          <a:p>
            <a:r>
              <a:rPr kumimoji="0" lang="el-GR" smtClean="0"/>
              <a:t>Kλικ για επεξεργασία του τίτλου</a:t>
            </a:r>
            <a:endParaRPr kumimoji="0" lang="en-US"/>
          </a:p>
        </p:txBody>
      </p:sp>
      <p:sp>
        <p:nvSpPr>
          <p:cNvPr id="9" name="8 - Ευθεία γραμμή σύνδεσης"/>
          <p:cNvSpPr>
            <a:spLocks noChangeShapeType="1"/>
          </p:cNvSpPr>
          <p:nvPr/>
        </p:nvSpPr>
        <p:spPr bwMode="auto">
          <a:xfrm>
            <a:off x="500242" y="783311"/>
            <a:ext cx="8392934" cy="1775"/>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87060" tIns="43530" rIns="87060" bIns="43530" anchor="t" compatLnSpc="1"/>
          <a:lstStyle/>
          <a:p>
            <a:endParaRPr kumimoji="0" lang="en-US"/>
          </a:p>
        </p:txBody>
      </p:sp>
      <p:sp>
        <p:nvSpPr>
          <p:cNvPr id="12" name="11 - Ευθεία γραμμή σύνδεσης"/>
          <p:cNvSpPr>
            <a:spLocks noChangeShapeType="1"/>
          </p:cNvSpPr>
          <p:nvPr/>
        </p:nvSpPr>
        <p:spPr bwMode="auto">
          <a:xfrm>
            <a:off x="500242" y="788594"/>
            <a:ext cx="8392934" cy="1775"/>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87060" tIns="43530" rIns="87060" bIns="4353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4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26475" indent="-326475" algn="l" rtl="0" eaLnBrk="1" latinLnBrk="0" hangingPunct="1">
        <a:spcBef>
          <a:spcPct val="20000"/>
        </a:spcBef>
        <a:buClr>
          <a:schemeClr val="accent1"/>
        </a:buClr>
        <a:buSzPct val="70000"/>
        <a:buFont typeface="Wingdings 2"/>
        <a:buChar char=""/>
        <a:defRPr kumimoji="0" sz="3000" kern="1200">
          <a:solidFill>
            <a:schemeClr val="tx2"/>
          </a:solidFill>
          <a:latin typeface="+mn-lt"/>
          <a:ea typeface="+mn-ea"/>
          <a:cs typeface="+mn-cs"/>
        </a:defRPr>
      </a:lvl1pPr>
      <a:lvl2pPr marL="707363" indent="-272063" algn="l" rtl="0" eaLnBrk="1" latinLnBrk="0" hangingPunct="1">
        <a:spcBef>
          <a:spcPct val="20000"/>
        </a:spcBef>
        <a:buClr>
          <a:schemeClr val="accent1"/>
        </a:buClr>
        <a:buSzPct val="70000"/>
        <a:buFont typeface="Wingdings 2"/>
        <a:buChar char=""/>
        <a:defRPr kumimoji="0" sz="2700" kern="1200">
          <a:solidFill>
            <a:schemeClr val="tx2"/>
          </a:solidFill>
          <a:latin typeface="+mn-lt"/>
          <a:ea typeface="+mn-ea"/>
          <a:cs typeface="+mn-cs"/>
        </a:defRPr>
      </a:lvl2pPr>
      <a:lvl3pPr marL="1088250" indent="-217650" algn="l" rtl="0" eaLnBrk="1" latinLnBrk="0" hangingPunct="1">
        <a:spcBef>
          <a:spcPct val="20000"/>
        </a:spcBef>
        <a:buClr>
          <a:schemeClr val="accent1"/>
        </a:buClr>
        <a:buSzPct val="70000"/>
        <a:buFont typeface="Wingdings 2"/>
        <a:buChar char=""/>
        <a:defRPr kumimoji="0" sz="2300" kern="1200">
          <a:solidFill>
            <a:schemeClr val="tx2"/>
          </a:solidFill>
          <a:latin typeface="+mn-lt"/>
          <a:ea typeface="+mn-ea"/>
          <a:cs typeface="+mn-cs"/>
        </a:defRPr>
      </a:lvl3pPr>
      <a:lvl4pPr marL="1523550" indent="-217650" algn="l" rtl="0" eaLnBrk="1" latinLnBrk="0" hangingPunct="1">
        <a:spcBef>
          <a:spcPct val="20000"/>
        </a:spcBef>
        <a:buClr>
          <a:schemeClr val="accent1"/>
        </a:buClr>
        <a:buSzPct val="70000"/>
        <a:buFont typeface="Wingdings 2"/>
        <a:buChar char=""/>
        <a:defRPr kumimoji="0" sz="1900" kern="1200">
          <a:solidFill>
            <a:schemeClr val="tx2"/>
          </a:solidFill>
          <a:latin typeface="+mn-lt"/>
          <a:ea typeface="+mn-ea"/>
          <a:cs typeface="+mn-cs"/>
        </a:defRPr>
      </a:lvl4pPr>
      <a:lvl5pPr marL="1958851" indent="-217650" algn="l" rtl="0" eaLnBrk="1" latinLnBrk="0" hangingPunct="1">
        <a:spcBef>
          <a:spcPct val="20000"/>
        </a:spcBef>
        <a:buClr>
          <a:schemeClr val="accent1"/>
        </a:buClr>
        <a:buSzPct val="60000"/>
        <a:buFont typeface="Wingdings 2"/>
        <a:buChar char=""/>
        <a:defRPr kumimoji="0" sz="1700" kern="1200">
          <a:solidFill>
            <a:schemeClr val="tx2"/>
          </a:solidFill>
          <a:latin typeface="+mn-lt"/>
          <a:ea typeface="+mn-ea"/>
          <a:cs typeface="+mn-cs"/>
        </a:defRPr>
      </a:lvl5pPr>
      <a:lvl6pPr marL="2394151" indent="-217650" algn="l" rtl="0" eaLnBrk="1" latinLnBrk="0" hangingPunct="1">
        <a:spcBef>
          <a:spcPct val="20000"/>
        </a:spcBef>
        <a:buClr>
          <a:schemeClr val="accent1"/>
        </a:buClr>
        <a:buSzPct val="60000"/>
        <a:buFont typeface="Wingdings 2"/>
        <a:buChar char=""/>
        <a:defRPr kumimoji="0" sz="1700" kern="1200">
          <a:solidFill>
            <a:schemeClr val="tx2"/>
          </a:solidFill>
          <a:latin typeface="+mn-lt"/>
          <a:ea typeface="+mn-ea"/>
          <a:cs typeface="+mn-cs"/>
        </a:defRPr>
      </a:lvl6pPr>
      <a:lvl7pPr marL="2829451" indent="-217650" algn="l" rtl="0" eaLnBrk="1" latinLnBrk="0" hangingPunct="1">
        <a:spcBef>
          <a:spcPct val="20000"/>
        </a:spcBef>
        <a:buClr>
          <a:schemeClr val="accent1"/>
        </a:buClr>
        <a:buSzPct val="60000"/>
        <a:buFont typeface="Wingdings 2"/>
        <a:buChar char=""/>
        <a:defRPr kumimoji="0" sz="1500" kern="1200">
          <a:solidFill>
            <a:schemeClr val="tx2"/>
          </a:solidFill>
          <a:latin typeface="+mn-lt"/>
          <a:ea typeface="+mn-ea"/>
          <a:cs typeface="+mn-cs"/>
        </a:defRPr>
      </a:lvl7pPr>
      <a:lvl8pPr marL="3264751" indent="-217650" algn="l" rtl="0" eaLnBrk="1" latinLnBrk="0" hangingPunct="1">
        <a:spcBef>
          <a:spcPct val="20000"/>
        </a:spcBef>
        <a:buClr>
          <a:schemeClr val="accent1"/>
        </a:buClr>
        <a:buSzPct val="60000"/>
        <a:buFont typeface="Wingdings 2"/>
        <a:buChar char=""/>
        <a:defRPr kumimoji="0" sz="1500" kern="1200" baseline="0">
          <a:solidFill>
            <a:schemeClr val="tx2"/>
          </a:solidFill>
          <a:latin typeface="+mn-lt"/>
          <a:ea typeface="+mn-ea"/>
          <a:cs typeface="+mn-cs"/>
        </a:defRPr>
      </a:lvl8pPr>
      <a:lvl9pPr marL="3700051" indent="-217650" algn="l" rtl="0" eaLnBrk="1" latinLnBrk="0" hangingPunct="1">
        <a:spcBef>
          <a:spcPct val="20000"/>
        </a:spcBef>
        <a:buClr>
          <a:schemeClr val="accent1"/>
        </a:buClr>
        <a:buSzPct val="60000"/>
        <a:buFont typeface="Wingdings 2"/>
        <a:buChar char=""/>
        <a:defRPr kumimoji="0" sz="13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35300" algn="l" rtl="0" eaLnBrk="1" latinLnBrk="0" hangingPunct="1">
        <a:defRPr kumimoji="0" kern="1200">
          <a:solidFill>
            <a:schemeClr val="tx1"/>
          </a:solidFill>
          <a:latin typeface="+mn-lt"/>
          <a:ea typeface="+mn-ea"/>
          <a:cs typeface="+mn-cs"/>
        </a:defRPr>
      </a:lvl2pPr>
      <a:lvl3pPr marL="870600" algn="l" rtl="0" eaLnBrk="1" latinLnBrk="0" hangingPunct="1">
        <a:defRPr kumimoji="0" kern="1200">
          <a:solidFill>
            <a:schemeClr val="tx1"/>
          </a:solidFill>
          <a:latin typeface="+mn-lt"/>
          <a:ea typeface="+mn-ea"/>
          <a:cs typeface="+mn-cs"/>
        </a:defRPr>
      </a:lvl3pPr>
      <a:lvl4pPr marL="1305900" algn="l" rtl="0" eaLnBrk="1" latinLnBrk="0" hangingPunct="1">
        <a:defRPr kumimoji="0" kern="1200">
          <a:solidFill>
            <a:schemeClr val="tx1"/>
          </a:solidFill>
          <a:latin typeface="+mn-lt"/>
          <a:ea typeface="+mn-ea"/>
          <a:cs typeface="+mn-cs"/>
        </a:defRPr>
      </a:lvl4pPr>
      <a:lvl5pPr marL="1741200" algn="l" rtl="0" eaLnBrk="1" latinLnBrk="0" hangingPunct="1">
        <a:defRPr kumimoji="0" kern="1200">
          <a:solidFill>
            <a:schemeClr val="tx1"/>
          </a:solidFill>
          <a:latin typeface="+mn-lt"/>
          <a:ea typeface="+mn-ea"/>
          <a:cs typeface="+mn-cs"/>
        </a:defRPr>
      </a:lvl5pPr>
      <a:lvl6pPr marL="2176501" algn="l" rtl="0" eaLnBrk="1" latinLnBrk="0" hangingPunct="1">
        <a:defRPr kumimoji="0" kern="1200">
          <a:solidFill>
            <a:schemeClr val="tx1"/>
          </a:solidFill>
          <a:latin typeface="+mn-lt"/>
          <a:ea typeface="+mn-ea"/>
          <a:cs typeface="+mn-cs"/>
        </a:defRPr>
      </a:lvl6pPr>
      <a:lvl7pPr marL="2611801" algn="l" rtl="0" eaLnBrk="1" latinLnBrk="0" hangingPunct="1">
        <a:defRPr kumimoji="0" kern="1200">
          <a:solidFill>
            <a:schemeClr val="tx1"/>
          </a:solidFill>
          <a:latin typeface="+mn-lt"/>
          <a:ea typeface="+mn-ea"/>
          <a:cs typeface="+mn-cs"/>
        </a:defRPr>
      </a:lvl7pPr>
      <a:lvl8pPr marL="3047101" algn="l" rtl="0" eaLnBrk="1" latinLnBrk="0" hangingPunct="1">
        <a:defRPr kumimoji="0" kern="1200">
          <a:solidFill>
            <a:schemeClr val="tx1"/>
          </a:solidFill>
          <a:latin typeface="+mn-lt"/>
          <a:ea typeface="+mn-ea"/>
          <a:cs typeface="+mn-cs"/>
        </a:defRPr>
      </a:lvl8pPr>
      <a:lvl9pPr marL="3482401"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6.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972668" y="212975"/>
            <a:ext cx="6808885" cy="1472905"/>
          </a:xfrm>
          <a:prstGeom prst="rect">
            <a:avLst/>
          </a:prstGeom>
        </p:spPr>
        <p:txBody>
          <a:bodyPr wrap="square" lIns="87060" tIns="43530" rIns="87060" bIns="43530">
            <a:spAutoFit/>
          </a:bodyPr>
          <a:lstStyle/>
          <a:p>
            <a:pPr algn="ctr"/>
            <a:r>
              <a:rPr lang="el-GR" sz="3000" b="1" dirty="0">
                <a:ln w="12700">
                  <a:solidFill>
                    <a:schemeClr val="bg2">
                      <a:lumMod val="25000"/>
                    </a:schemeClr>
                  </a:solidFill>
                  <a:prstDash val="solid"/>
                </a:ln>
                <a:solidFill>
                  <a:schemeClr val="bg2">
                    <a:lumMod val="50000"/>
                  </a:schemeClr>
                </a:solidFill>
                <a:effectLst>
                  <a:outerShdw blurRad="41275" dist="20320" dir="1800000" algn="tl" rotWithShape="0">
                    <a:srgbClr val="000000">
                      <a:alpha val="40000"/>
                    </a:srgbClr>
                  </a:outerShdw>
                </a:effectLst>
              </a:rPr>
              <a:t>Ο τρόπος καλλιέργειας, άλεσης, ζυμώματος και φουρνίσματος όπως γινότανε παραδοσιακά τα παλιά χρόνια</a:t>
            </a:r>
          </a:p>
        </p:txBody>
      </p:sp>
      <p:sp>
        <p:nvSpPr>
          <p:cNvPr id="44040" name="AutoShape 8" descr="data:image/jpeg;base64,/9j/4AAQSkZJRgABAQAAAQABAAD/2wCEAAkGBxQTEhUUExQWFhUXGR0bGBgYGR4fHRweFxwdHBogGh0cHyggGhspHBgcJTIiJSkrLi4uHB8zODMsNygtLisBCgoKDg0OGhAQGywmICUsLDAsLCwsLCwvLC8sLCwsLCwvLCwsLCwsLCwsLCwsLCwsLCwsLCwsLCwsLCwsLCwsLP/AABEIALUBFgMBIgACEQEDEQH/xAAcAAACAwEBAQEAAAAAAAAAAAAFBgADBAcCAQj/xABIEAABAgQEAgcGBAQEBAQHAAABAhEAAwQhBRIxQVFhBhMicYGRoTJCscHR8AcUUmIjcuHxM0OCkhUkorJTVHPSFjREY3STwv/EABkBAAMBAQEAAAAAAAAAAAAAAAECAwAEBf/EACwRAAICAQQCAQMDBAMAAAAAAAABAhEhAxIxQRNRBCJh8HGRoTKBsdEUI/H/2gAMAwEAAhEDEQA/AOHRIkSMYkSJEjGJEjXT4XOmIK0SZi0DVSUKItrcCMkCzUSJHuTKUohKUlSjoAHJ8BGipwufLTmmSZqE/qUhQHmQ0a1wGnyZIkEMPwWfOKckteVRbPlOUcTmZo6L0Zp6elPZpgpY/wA+b2yCN0obLL1tqRuTE560YcldL489ThHMqahmzP8ADlrX/Kkn4CK5klSXzJUGJBcEMRqDwI4R+gqtBVkWpYUZgLBKtQA5Ia1h3aiLMn/Lu4JKSQ75nyk3cEK87n1gvl5radL+EqvcfnWJDN0u6PmUozZYeUfabRCjxA9lJ22GnCFmOqE1JWjj1IOEtrJEiRIYQkSJEjGJF9HSLmqCJaFLUdgPU8BzMeKaQqYtKEAqUogJA3J0jqWFYcumk9XLlAWGddiSrcuNtgNh3l56mptRXS0t7AOFfhtNmB5s6XK5AFZHfoPImLOlX4azaaUJ1Os1KAP4mVDKT+7KCSUcTtvDrg+JpIylRSrz/uYZqOnWWUk5ATYjTvazHmD5xy+ednZL40KPzREju3Sj8PJFWokKRTz39qWHSty/aQAl1fuDHi8cu6TdBayiczZWaX/4st1I8Szo/wBQEdUNRSOKenKHItRIkSKEyRIkSMYkSJEjGJEiRIxiRIkSMYkSJEjGOjL/AApWA/5pAHNBH/8AUY6n8OFID/mZZfQZVOf6c46PWVOeaw0Qwb9x1Pkw8+cfMYkj8wOSEBvB/iTHm6nzJRbSPR0vhxkk5dnOpn4ZzcuZE5BYOQpJFhwbM58oL4X0CppiMpCsze2FHN3t7PpHRKWnbKdjY9xtA6lkGXPKNLxyv5erLDZ1R+NopukVUFF+WUinT7CR2W0Y304kufGJM6KyEzJlUlA60kZuA5pDWJ37uZffi8ply18sp8DBenS4Y6KSQfJ4julnPI7pJOuAGOjsoy1zZctKZhDlSQxVl2PGCGBhC5ZSoAgi4N+UX4KvsqSdixHLQ+kCJSlSVrT+l43LTN7iaK2ZlQRKEspRYZVAM1tvZbfugPSra62WkJ3D301a1+MLk/rVrJzq1slyzDk7cPONcgzQEpWpkhWYBgL6PblHU1HhA04tXfYRw7DVFSlSkM7lkaMR+o3fS+9+UexUTpUtUsoKpZsB7yXDM557O4t3RvwDpRLlqUic6QVKKVs6bsBmZyLN8XjNikz81PzA5pKGyEXKlHgw7Sntpa8NSjHd2C3KW2sHmjp2lpUvRmyke13cQd34xTU9E6RctXWyZaQsOnq0JSRwKVAOFA7MRsQbiNuJ0U0pzJN06JILJbbgfC8YkYjKVTkkZVpLBBUXzOLp/V2Xt3+KwjKORpuM0lycxxLoPVomKTKlLno1C0IJcF2cbG2l+8wyfhr0EWqoVNrZCkS5QBSmalgpR0d9UpAduLd0dFwCpEvrGUk2Fn97RgDdt7cY14oiaoZZbg7q38H2i+p8p7K7Zwx+KlqP0hF6efhXMmThOoUS0IWAVSSWyqvdLDLlIaz2Lxzqf0RrkLMtVLOzAgOEEpc/vHZa+rtH6jwuUUykFY7YAdnvzI5wvdIZMyaSAUgOwFwdNXFil7MecCPy5QS3C/8AHjOTo5f0f6KppB1yldbUJcZR7CAoMo8VKYm+gfuMPeB1kpclRIZb3T87a+NoB06ixIBJHtB728b7jn6QP6lUuZmlkMSyhwf9Q22MU3b3kfYoKkF14b1insknRjqW/pG7DZ6yoU80AKBsp2LMDqO/Xv3ED04wZKbICVkHKS5SoWYJVoD5xnRjP5hQCjlUNMzBQVu3Ecj6QjiUUmxkXXTZK85SJgDuffDb/vHe3jBuixgTRmRMSp/Bn2KfkWgBhdMpRv8Aw2DufZPcT3+Fu+KZxRKWqYgpTMCXUSXQrveyfCFtoLSkWY1+GFFVqKwhUmaq5MksgnmkghP+kc2hHxr8LhIIczAk+9mSoHxCQ3jDinG580EpX1aGF0gEm12V+k9z6Xi6TXTZaVATVMQ5zkqFtddP7Q3nkuCPgjeTnw/DyUUjtzgTuBKUn/vSfCIr8MQP/qJ3hSv8JresOSMU6y6Shn90B7cQ4Ycw4vGtGKoCsj32Oh84otaYHoR6QkH8OadLBU2qvwp/k8eF/h5TbVFVyP5VTH1f0hynTVZ3RnUnUkKUT4XYtxHONK6s2KpyiT7oylvMEjzjeaXs3gh6Odj8O5d3qpiQONKvT/dFFT+HSrdXVS1HhMRMQf8AtVHU01EvLmPaIOocHi5Tm+UYa3IoZgWZzmJbQcN7/KD5pC+GHo5RW9BqtHsiXN/9OYkn/aohR8BAdWDVA1p5w75avpHX0Yosm6SRo2ZjbuEG8MrSlIdDDvzacdGh1rvtCy+NXDOCjBqj/wAvO/8A1q+kSP0VR1kqYo3maAsE2HiCPt4kN5iT0aFjDVOpX7lfN4M9I5JSuWvigDycfffC/hk24IO/rpDtXSBOpww7Sbj5x48l9TPW3UospoJmZMecSR/FQrjGDB55SW2hgq6cKlpU2imf1+++E2NmlNRdlGJSAqUeIII+/CLcLU6UvtFoI6tQbb4XjPTqCRx5bw2wl5MNEpUZZixoeED8YR283FLRbVVFytKVOTaxvYGBdXOUylTAoWsBdtdWdu6GWmbydi0pwWGrkd1/o0bZlAszAR7BDguWA5k8C+sB5dcRNUlQyk3TsfEHQaQXp5qc7qBYgWKlMDu1+EXlF2kWhqXGyT6BBGt9G4vYNF0wLpwnLmyJN0EA6hjfuUfExFkBSSnYk7fHeCSKQFJPaCuYBB4u1wNNWjKMgucaVl6MSExKe2EIs6kuV21SSr2b6vqw2AcHNoxWzFTfYlg5XFivYnl3cI9TsPeYZaVskgGYlJsdw/HX1jTWTghARLcJFmHd8YWeo3jsaGilk14FQIQ6kWlINgQ5KrOSTc33eGXAqkzVKSsAF3S3AbF3vAvApJVTjMwYAqezXJLvzMNWD0yUpBSwJ3G/jvE0m5JENaaSZpmgJSz+MKeLyFn/AAyki73ZrH05+kNk6Xex7xAitogMxsksXbgX4fSDrJ+iOhJI5Ziw6qZmciwdQO41HwjRPR1iRMT2mvmS+ZPzIfaMfSphPlg+8T6Nr5xbJrBTEKDlB1HHlbT75x06auCY85bZtIyTsVmZUInEqSFFWZIF+9IADi252tGqXRS6h2WErd0q1B4JUNb+kaJ1ClUvrUqCgbkcHO/j8HgTOpT7cmaQr9Pjpz28xDbqwzbLVx/YNYbjs2WVU9QHB3U5I0ZjuI8TqYT1kr7UoK7IT77bniH5/GA1MqfMWETkBROiinTiRwMM4yy0Fx2eDXI5+ELJ+gVR4qZqUyyZjFGhSBsSzEObX5NcwBr8cC1ZEPkPlb00jPiFSupWUy3yCxUAGLcCz7nffSIjBpiBYEtwBMBbVyzJPpDJ0Zw+TN7ShlABzZSz5b2ZmNwOcOmHU0mSnLKlpS9zxJPEm58Y53gE/q5WtyQ/m59QBDDT4wY5NaT3NdHTHS3RsIY1g8mdlGQBaiAFJ7J1s5ELs/BjJU61LA2D25N6cIPUmIhUxBOznyBjDjdcFImaEWZw+nw1MbTm1SM40CE0ytpyu0Od/J28xHxWHTFBusHis93C8X0U8KTsNufm0XKYjQMPPxjoUzOP2McnD1o/zEEhjo7AcbRFdak5lTgUqLsL+TMEmNEws4Dh+BPy7oyrlBu71g7hdnsI4dUF1EqCn2KRbzVHyB6pYVo4bYRIO8R6SZv6XYZMkrFXJS8tZAny0+6v9af2qHrzMGOj+OJyApOYHaCfR3EUTpaSwKFjKpJ2I1QeHFPLuMZ63ofThZV1SC9wWue9tTGUVLPZzyk4/S+ANiHSGnTOaWkrWosAkkgEv7WUFtNfWDeH186Yky1ISl9HJPOzfWMOHUiVnLLAEtJbs7sb6RvqFCW2Z/2pDPbckxHU1KxEtDTWN3Po81TJX1YckaqJID8GFouM5KEHsAqNruw1c31NtHjJO7SiouHO3x5mMc6aygDpqH7jEm6Vssop4NSCkOctyb6Obbvs9r8I0yUJUAbJIbg19Rqz/wBIACeVKYWHy5RsmzDbslIFtD9Pv0jchaoy9IehkioXnQUiYQxI1I8CHvvAFXQyolkLlVWYpGXJMfKRsHcsebH6t0irAIu7Xt/b7tBGTUgqMxKXfjwO4ikdaaxeBJaS5o53RYgpMwyp6SFp1A1YnUXuks4ULeIhnw+Ypif4eVtdGH7hofqBfaLulfRuVWoseqnJvLXuk+B0OhH94T8HlVMgzJNYSzdiYgguS7sTYEWsWiikpK08+hbadND2jDgo5wHUQznRtra7cYCdIMEmKSpcq9/ZdiCNgDYecapGPpSEjMFZUsdHYaBwwNt4t/48lQWXtpq+g1D+MSdp2UUnwB+j9eqdIVKIIKV5VpOugI56fOHPC5M10jMUyiLEAEndnOloTej9ej89NQbZkhQ5kWPxEdHpatAYADUOYeSV2yM5OtqLa+YspZL21JFz3mFetrJt86gEj3Se2RxY3Ah5E5BuCPGFbpHLV7SkjLpmfV9gOHfC6sO7sX4887WjkXTKnmzChUpJUUknKASRpoBx+UWYJKnZQmfTTkoO65a0jwJDbx0bothwQ6iXzku+zWDfCGwBg3xEPDX+nbXAdaFajlZx+nlISslClWAAB48LXA3i1dOlRKg6DckpZu9rcNmhk6XpzImzey0tClJLN7IfXcE2bxhOwzPPCVoQsy1aqAJS24cBtm1h4ailGxqp8hujuCsvmIcbKVZhvqW8IwTXqJwp0lmDzNHHFNrHVt4t6RYgJQBCe2kFKG30d38x3GF3oBWKE+YZllEueLF/R4Ox7HJCeROavs6DR4TLknq0hks6QbkPqPOCK6MDhFKZC5hSpILJ35FvoI2TrDtOPCPPecs691UkKPSXC1BAm06XWFKzoHvjVxwXfx32bPTYLU5QohKX90quO9gQ/jDPJmZyW9kKI8d/p4QRlKGW+kNvxQ0W1k5/WT5tOFKmIISAe1qL8SNPGPeBzfzgMsEhDgqXa7Xyh99L7Q8GnM18oASNVKsO7mYD0tHLppjJYJVowYA6mx0e/kYbdUbrPQG9zroIjBpaUskDygYumQlTEd7fTSCkyeo9kWfeM9TmbKhJAHdmV3vEk+xlfBJmEoIDTAx4C/wj0vA0jRRPhaA1HJTKqlLWhYmFADqJyl7Fh7OZki4ux5w1y6tyfLytFXKuCW2XYBm4cE+yGiQcqp6E3UY+Qu+Qyr0LsvEDImGpQgiTPVknS95c0HtaaFwVJLauNwC345iQl061Kc5EhQKRqFWSpv0nfgQYXMLMqqM5JOVc1hPlFmUQBlmSz7q7Ag6FhoXjVghWhf5SeQZiHEsnSYlWqSD7qg3cfER2J+jjcb5KMKrepkIykdZNJJV+kJ1YcTaNa55mB1do7Aj4P3wtYzL/ACc1Msv1KsxlLI2OqFH9STx1HjGzCcRuLhvqee3dEJRwdKabsOKDEAmxDh9R9s0Buk1NM6vPIdSknQbg2NtX37ngvjUor/io7Q1O5SefKA0rEVaZFtx29YWNLkZJyWGeaCcmWGYk7ncnnBWRiaSN9hp9+kehgKqpGYMhQ9lZ35EC5EAcYwiqpbqT1iRclDluagwIHNm5xXx4sRyjdWbK2qYlQSnmcpYd6mYnb7aLcPxjP2UAqPBN/wC0KKcU6/JkWBbKlAJdSidbahnJ8Yd+isqRISmUlac2mvaUeJbfwhZQ6G3V9zTWKmpT/hLffRvQufKFqso/ziQkTMhPtqF2IJ20eH6eFGwDvqLfYhTo8ImU2dkrKTMUrNZR7RcOxLMGDnhC7drtAjNtUzLK/DqSUf8AzE4E+8chHll0hK6S4TVYexmETJOiZiHb/Wk+yo+I5x08Ysof5bjdlBx3v8jGaspvzkpaQlwrsqzWAP8ARhpFo6tP6uCUtOVWmcgwTE5hq0TgDlTY9x1++Udpw+vC0BgXG+0YEdB+pl9liW0A+Bj3g08ITkUGKSx4jhDfIlGS+nonoJrkZ6epIZV/v4Rm6SpK5aSSxD2HoT6x9pqhKk6G2gII/vFGITlKlnKxPP1Ecm6ltLKP1JoxdG56Q6VEFjoed94L4vi2VCurYFvaYbbCOeYTS1E6oWpEtYD2NsrC13NnY2N4Z8U6MVM6QqWDLAUz9sgjuYeGsPsknXvkE5Qb3E6M1MuqKZyu0klgD7JyG6m0dwR4GD1PMSUlgACSWGzmF3CKQU8uXTpGVSE5QLXJJJbb2lGNVLNV7I10icmotpcWOluVvkvxSjRMDKQlTaOLjx2gbJwCQJyFFCcyHI5FmY8TeGBNDMIDsA4cqOrco8ropeXKVFSgXOVgX8fKGjvSaWEwS2PnouRMAYbD4nX6f3jzPYiLvyyBdduW/wBBHqWtJLISw48IG18MXcuULc6aEk2sNY0IAWElIJHL6mC8yehFvaPE/IRaiWVB1dlPCz/QQvjHer/YwFSgAybCwH3vA3FMNmTEKZhMI7IJsCLjNrBmrrkIDBgPXzjFT1F80x0p2G5+kba7sylg8YVSrQ3WMVNdvZHjGqYm9gI+zcRzkAB+DDSLs6ZYClB1bAgsB42+cHZeegb6/UqNE91M3Ma8m3jCcPAPZJbhGpWI5ywFzt97RdJmole2QpfD+kHx3+gPI4/qD14GiYHXps5I+EfYtFSqYSQCRx1iQVB9G8v3EqrowoCpkP1btYsuWp7y1cs3sk/ynmXqqvr5cvrHExJARPAYEkOEL3B7/B7tMTlzKaZ+aShpM5kVckhwFG2cDdJ38DGaoWaJXWSkmfRzrqSe2CNwAfeG6d7EXcR01YiYyyZQrJKpVVKZQ9p/13yzEngobizvq8c4xGjm0C+2lQlEslZFgf0r1CFeitU2duhUHSCRLSJgWhdMQADmdcvPsSbqQSzHiwItmNX4g1EuZSjtXX2Q5ITMQqykKI3D5vA6PBVcMWLaeEL2D4+ksH8INonBakmWWv2gNhy5N5Hwjl1L0eqJCwhxqyVK0vo52B4w0dFJs1E+amegoVLSBrY5ybjiOyfOEn8dJ2ngqtfcuKY+0xSVEBSwUhyQSLa+MaaTE0kKU9w4ILuwcXU7gsNW4d8L1HWqM8qTdLZVPuNzyjzOpUZypExBdrEl+7nCpqP3Dsvk89LOjkpf/OSkZZiU9vLqtO+YD/MGytSHF7MwYJTAUksgBAWgKVYOc1wCRGWVVJzJlqskJLl9XgeMYHVSUSyClCEpHPKG46wdz23L9BHB/wBK/UZkAJTYBRZ2Bb+8B67EVZ3VmSlrNt3j0IgWrFlFThRccfhG6tSqYgFSwnMHsN99dom3TKRhWX2ZJGGzKmYepAQgg5pmhSsfssVAggs7a8ob00YQkJToLWhawqpVJyIS6ypTuOAICn4QYmUVRNV1gmJB1TLJLEcHZn5xsTwuRdRNPLwEKdeo9IDY1QjOmYhusFmPvp4H9w1B8N7MGFKQsdpLK56hrEHgQYxYnSpJyl7KAfkTaDKMlBMjCS30DPz4VbRtOcVUJlrUoH3ToN/6aRdVdFUAqInTXcm2Vg+wto8DcNwIy5k0pWuY5Gguk3d2sX4sInKDvPJ0KcduBgTMQgMEpCdWAAHN/OPM2YJiwAW7JLDwueW3jAbEasSQ6woDi/2x5RgqsUKUkpBl5mClrQQwPEtp9Izt4BGCeUasQwwTjL7akKlqCgpJYgD0LtoeHKNWI15kzASsFxoRr3niO/eBeG4yhZnIABTLWEJWLu0tBdxrcnzgDj9WtYIBbytDRTT2sZJP6hyXi5XfOAnfVzxAbTzj4nEQOzLQA2hJD+tgbnnHK/8Aik6WHcKvdx9Gj1TdLVqLGX45j8Giz0pPKJ3FHTTOIvMObgkF3biXZ+ReNKq8rT2WCR4Ad5MKUuapaXlImzFcuyP9yhp3PGWTOxDMxpTl/nb5Xibg/a/c12OiaqWhi+dR1LDyB2Dx9VXTJulxrwAhRnGrSx/KrP8AKpJ87x7XW1hbNSTS2naTb1gqP5YGvQ0pkIcuorX+0hrHTMq0UYpKUW6rIc11Faj2RYbXUfHaFf8A4rP/APJ1HmAI9y8Wnj2aNYP7pzD0S8Ntf2BT+42U61pQMoTnOqmc82fZ+PpHhSFqBM0sn9xYnuhTqF18y46qWOACj6kwLn4dWnWo8gAI1R7aBskPrmXaUnX3usA/23ueZbxgb16EqOdK3P6iznnZz5wjzsEqCbz5hPAKV8AYkvonVzLBSgOK1lh6mHqHcgbJLoe14oonsgBPBOnpc+MSFWj/AA+mK9uqmPwluPiS/pEhP+n3/DG2zXX8o7BU07pUlaQpChlPAg65h84T5+ELQlaGJQgutI1A92bL5i4UGuyu4t+F1KkpuH7i/pHnpBQqnSFdQrJOSCZatnGiVNfKfTwhoq1gip7Xk5bifRNSXWlYMiYe1l0BNwsD9LtmGxvxMa8OxP8ALg0lYnraVfZvqg9/D5cQS2foVjM9GegrkGWFuEK/Qo6i+3LQhxwg0vDFzpRlzUp/MSGSvgtI9hYI1BHdZR0h5bovP59yilGSo+1NHKlZUKmiZTrslZ9uUdkzOKdn8I8f8OnFeQgHKGEwqSApJuHJLkhms7vGro4h5ZROlBwSO0ASr+ZrFtL8IO9ckJWWDyyzDSEnOkGMci3U0xlBllKU7lJ18do8YVTIqpgRJKQpNyoXZL78S7N9kHp1cFo7WVbs6FDx0IsxG8VSp3UVipaEZc6El2IBZ9NrPdr37oWFcMrKUkrXIfNBJkBwhKlANmXc+BOncIrqloJ6uYewsOHPZ2sLga7xTU5lFKlqcDb6fZjBiFWj2VkkEsOKbWbiLQ0nm0sEIK+XkFYvgnUZlBRUkXJ3SNQ/Ec+/xV63HwpQBclwEjQOSAPWHVCpcsTUBRKiwbLbje93HlCHg/R18TmFd5EgpWnmpd0J/wBNz/pTxhYqOW+jo3yikO9HQ1AT/DSOOoc+ZfwgpQ4wSermgoWNj8o9SMZlotmSD3xkxpaJqGcZhdK9we/hEYqhZNyeUE0TyZwWkp/eCdQzOLXLWvyMZcXxAFRY6j4GFSnxlgFKLNZXzjNOxUzFkSUKVZhbbiTwvFsuNCKFSsc63HBdjGxOLSqeWmUpQC1EkpTdRJuWAuS3DYRzvBcOm1CyVKPVpI7Q0VxSnc6atuGeH/B8ERJGgBOqtSrmokWLuOcPGLzQmpsSp/sUUVH+YUKiYkk+4hVggaix94uHPLk0b5iVTAr+EkJZik3fbtEvbkPONM7OUlIypBDBQsUhrEPZ/wCmsJXSzpOaWmEvO80IYzEkalwCHuVNfvO+1KS4Iq5v8wDseWUzZgpZRWAXmBLDtEah2Bs0UUXR+tqiGlCUn3lzFBh3BLlR5W74P9FJ8kywkLeYD/FzMFdYQ5JAtppybnDevEZaUAJIblCNQjzyVc58RE/D/wAPpAAEwrmEXUSWBPJI0HiYNysFkoARLlJSgaAADWJPx0DSMc3Gecc8p2OoyDNPICdAGjNNq0A3IuYDjFlzLIcgb6AeOnhGmTh6if4igHD2Yn10hG+kMo9s2Ta9IDACBqqwqNjpGyqoUSnKk5uAJ+P0iyRMTLSFKyhRFkfWNm8jJKsA6bMUQNY+SKBSn0AGp74IJRndSyEIA1sL634CMeKYuCgCUQySxUWGo4XLkDh4xlBsa+keU0YJyglzw3+keK/DhKuwWOAPaBPDYwv1FZMSXTMWOYP9dIvwvHZktQMwCYNn1fbQQ3hfsZtrgPSsI/bl4kuLPsWN41TUpbKlgBoH9T9YVZs+cZipoKjm1APC2js0el4nOAZEtWa7kqTd/HTvg+J8UJJvluxmRUoSGBbidCfmByiRz+fV1LvlJ7in5qiQ/hkLcRkwvGyGvDZQ4uFM6rxywdH66QWRKM2XsOsRmHmQD4wRRWVCAB1M0K4FBPqlwfOKPTazEg2nyN/SzA/zCesQHWOGp4NzEVUQmlEqcqWvrZJ6qanIp1y1WcBnVlJCrbZoD4UmsnzUiYJ3VMcySyByZiFAgsXaGGb0dSB2Zaz/ADzpgH/SIybqv9/6DUV3+fuY6mkmgnIiYWJD5TcaeNotppExIsg8woW8X1+++LBgJYvIS3/5M8xmn9H1P2KSSeSp09vRxCeO+R1qJL8/2XSZKU3TKSCHZ5oIfuUqFjpXiE6V1U4pLpUc67EZVDR0uNWPhDCnBVpSP+SpzyC5vkC1/GBNfRoYpmYfPlg+9JUWbd3BBHeIaMUnbC53x+fyasLx0TUAg9rUAbxTW1apsxLgMmBdBhFLIvLVXpSo2zSs6UnvRLFu8iJXV8tCzkWJhNioBSX8Doe54M7qlwDTq7Cc2qT1iQzoKnd75msCOD798VU89K6hcvTQqN9Mo3G/xgLV4xLQnMrvZrkjYQK6G1UxVXMmzLdaHA2GXQf7Y0dN7Gwz1FaideoqKlQgBFOgjipIJPe7wndNkiRLz06VdpQRkewKyySOTm/eIZZFUGEA8crUEpB2Oa1/YBV8QITe21YIx9AbDejykMlfbnrBWX0Q5fTQqLskcdYK9JaQopeplEpXNOVyb/ucjY87XaztDNgtFkQFL9tXaVvtYeAsPGASadU+sIKiBKSkiwu6rgiwBZPCz8Ysrq+xXO3XSCeF4YmVTyZK+2U5S17lOpd2ZzvwhiDAcvrt5xm/NJQtMol1KBIHJ/gPlAzpHWBKFgTMjpOZnKg+hDG2hhsRRz5kyjpN0ll06CVKGYpLJtdt3eyRmv3xx5Nd+Zn55qhl90KJYnYk6tDtgvR0YjMNRUhQp0lkIJP8QixJOpQGA2zEcruK+hFAtOX8rJANnSnKodyksQYWM0nnn/BZraqX/pzdKOsmoTTKdaU5i5a6WYBXoHaC02tqXyinm5jxygeb/B4P4P8Ah5LpZxWiYpSNWVdT8CRYjwENs+kRlFhyAECex9WZTfRzqgwesmqGYS5aCbl1LV3BIAc+NoZpWBSUMVDORssu57gyT3MY91lUJSVE6aWLM+3j/Tv8YbVpUkKAF9OQ4eIjmnNP+nguoSq2X0uIS1pGUBtglLs1rBItHsMSFAKSRoSljfhmF+6L5WIsLBgNgI0yavPrbjuPGEST7A210DRIUorUntKSCQDo+z/SF6pnJCldaVCYzqIYE2sACIfadCACONz9/e8Aul2DSqhDKGVTHKsapPLk+xsYfYkk7NHWy1Qp1+O5xlQ6ZY4n4tvAtdRz8rWjFQSSlJlKVeWohR0BNwS2ouLRsXTgkMl+PxiySRdLGD2mUNXJLPbQcIozM+pHG/DTaCQmrQxlhCToSdPW7x5kUDBSlkkvolgz7hyB6HuiqSJykUU2Ipe58HUD5gFmtBBUwGxTNCT7zWHjkBPpGQVYAFlPybztb6mKZeNXOdSgNdC3C7fSDQjbL5ksDUzFDayh5NEj4MXS/wDiJSG3V93j5G2i72gkJyUJHWUwbZSJmYHuOd3iiop5SnP5WpyndM6YB5BZMapFXNW4MrD5iTqxIJ7wuWkGNQmzU3FHKYfomy0+QBEZ4OcFUddQy7KFQnl1s35mCEuuo1m1VVI75gb/AKkPFqcLkTnX1SknVTTlFvDMRH04HKzIT/EOb+UgaO/Zf1iD1EX2M1NQEAKqphPEzljzyqAPlFK8ElrU8uvWkbBRUW8cwfyjPi3RcpDIEldiSlSMptwIhYVhpF/yk0D/AO2mZ6dmCmnwBL7jijo7UEfw61Km7/8A3GKxgOJpPYnoI451fJEK1NMlgsqXWyx/6a/jkPrBEzAkditnSzwmocejN5wa+xrfv+BhoMIxAqJqJssoGjLmv/2i0ea78P6acoGaL3IapmC55FMBJU6qB7FbKJazlafTKYulVmI5wBUySnftj0uCPIw0Z0xZRbXITT+GtCguetB/nK/VUsn1jNifR2mk3ROXKa4UuUSm3MZYvnzaiWkrmqWpADlSJjsBxAILeEZ6bE5Q7aawy81nmAEX2DqG/fBeswR0vuU1chapalSJkqcdgmYlIJ/1M3rCdgtHU/nCZ4CXADJUFBNwr2kkg6fCHyZRSpmqKKfm1Ulpa/MAfGLJeCS0JZNPNkAm5lpE1Pf2CT5mFUlTSHymrYTqa/s5AWXaxBDPfu7nN4V+jOIJl1a5allRVYKJBc63a2hMasSk1ykLElUiYGYBBV1hbQFExSUpVpoY5t0fqqmmr0qrJc0EWZaSGJLOOTEhxxh4xlKLfoT6YuvZ3xbEgsCoPlJ2dn+UJ+MzETalMpY7KQVLANlMQACAWYuNdQDYRmr+lkunQtYqFrzB0y1Adh9QFM53HAczHPejONLnVc6Ys3WEsDsATb19YEk5QbXQdKO2aT7O1onBgwYcOHdG2mmAeMKlJiPZsRb74xqRip11HlHFbWTpeneBlqpqyMqCxMZpEiYf8Vzy4x5osVdIIFyH84sVUKOu+ja+kUb9kUmsUBOk+FLnSZqEJU6kKCSEk393lYtHzC8OmS5aUrSQyUj2dwAO/aGejmTGIUGGovePlVMt7MbYtgVqu6ARDDtEd4t58ItkVYQND8fXeKcUU6SUgpIHmN4y0qnazk6cz3xLgskpLIdp57/2I+MXzqIK9sluA+ZiSpglpJsVNr8hACt6QEEiKYS9kUnJ4Nk7BaVJJ6pLquouXJFrl+UA8Qw5KVpXKDgF1JJJ0G33vETirntE+cUGoYkix+vKMpSTsolWLM9bWJKiVEu7W+xzgVX1OzBt7DfRzvExs5ZiVbKv4jX4v5wOUSd/D7Mdl2rEWGaUKuzsD4R6lzA+gN3uH8oxJD6x6BY3P3zgo0jZUSUDRIPeOMfYwLUTuYkEXIcOIYckdvJMVuUy0S3+J9Yy1NbLCldQgS0m25PiTz4QYqqWWlJZCAdmSIVZY03+94XViS0mlkYcExXIkhR184YKLFZqiOqlqIAYWf701hToZaXBypfV7nyBLekM9JXolMVTPB7+HKOVpJl3JsuxjrRJWpVpqxlQkkPfc3sPlFmDCfLSk1M0qce4GSOVrkjwhe6U4jJXPSqWpZPV3BLgMdRwJe/8oj7huOMjKpy2hEbK4MknHI9JWk6FRHHMT87xVidMqbLUmVNVJmN2Vp0B2zJNlD14EQEocXSoM+vLSNszE0INy9tWLeenKEbadm2ehNw7EcRRNVLn1F0KYpyPwIIJPskG1oLTMKlzCFT+uUb9oKA9QkACAuKY5Lm4jLBshOZKiFe0xBlgngS+mrgb2dKTGEKCpcxmOh27uUUnupN4DFpYX9wdh0iRKTmdhsVKJJ++AEb6afJWqyXG+ZOo+MDp9GmXMGe4Uf4Ze3H77oJGekagNwAiNsd5MtXSURJJp5WbjkST5kWiUElD/wAPMltBnWU25Ahh3R5kUqM/bPtE5W5cebQTnU6UJ7BjOcnk22KwgFiuBTJiusCkdaP84zJgUBskpHZUOar3gTU4PMJIXlW/vJL+huIN0tWolykqPujntBCi6xRJmJQDsE7d/wDeKx1pRFlpp3k57N/D2bNJIUVjYE2EYVdC6ikX1uUsn2srG27tp4x0yvxNcshKCQTx24+MXUVBMUOsMxQ4Pv3jhFX8qTwlgl4UstibhagZZNiHtc68xxirHcWEtBG51gxj/RmYFGbRAFavbkuEpUf1IcgJVxGh5HXmeJTpqZ6ZNVJWhSlpBCmZioAsQWPg8Lp6W94KS1tqzydcoZCmQNAlKXV4DSDsuvShgnz3PfAXFKwJJQmwEYJVTdyYnJNcAX1LIzrxkhQj0muz3hdVPBN/v74Rtkz76ju+ka2LtRpqwXd3fWAOCVU0zJ4YNJVkQ+5UAt+fYI/3coK1dT2dYB9eEzgk26y45qTY+JGXyhH2WjwFBiilIJVY78oEKkLWXQkq5gP/AEg/h0mSUqzByFXB0f79Ik3H0IVl6sBIGobTu2gqlgCt8IFScBmqbMUo8XPkLesFKXAAB2lEkcgPrH2TiaFF0Hs8YpmYwMxYvwA0PfGyamY+l2DpNKvq0kzJfbTxJHxJDiELCaoTQGIvqSoCHarxVRUS/Jho0cyn9GKlE1ZkMUFRKQ+xNh4R2fHTkmn/AGOfUexpjacPQoOZwHJAv3EqcHyEUKwpxaYscHy3/wCmF5EusRrTKJ5NHo4tWp0piO8E/KH8U+n/AIN5oeg8jC1f+MB3pv6GJAynxGvVf8t8vlHyN49T8oHmh+WdJxKSMpteEBdSJS1JnKAckpJs4O3e8dOqkAjQQt4tgMuakBaQb/bRVpPkhbQs9YFiynGzGPGJYiiSgOxmbJB9TwEXTugwH+EtaP5VED0jOOhxDg358YC04m3yAeCYh1s8laiFHQjhttp4fWGtEtaf3J4j5xlR0CGoUUqGhA0Mb0UVZKUOwmaP1IUxPelVvWBqQT4DCTXJ7o6trAP4xoqsTXlUGNgw58AIH1NHVzS4lIl81Fz4hNvWC2B9G1jtTF5lc9u4RPwJ5ZTzPgBUOFqClTsoK3JAOhePdH0gllWQqKFj3V2Pg9j4R0U4ckIZhC3i3RCROfMnxEUcFLkRSa4M1bXhctIe6Tbx/sIspMSOitRC9V/h+U2lT5ieCc3yeM0ukrqcZSgTkjQksoNxO/jEn8ZVhlFru8oc8XrXTLUmxHxDRspMZzJDxzmp6RTUhlU0wfCNeG9IJRAdXVr3Qu1+RNiPu0TfxpJFFrxs6KhZUlZQyWS7jV9xppAqjx9+ybH490D6TpAlNwtPmIX8W6Q0wW+cXPuX8baQkdFt8DPVSQ//AJ9KiCQ7eMaK2rXLIKZhIVcPu2vcYRKfpBIYET5fioA+RjTU9M6fIULmIUOALkHYjLcHnAehK+DeaI94fiQmdlXZV8e6FPp9MadJzgKQNFfuBBSD4P8AYgbgfSiVNBGbtJO9ieBAjP0mxoTVy5QOZTuQPQnhD6WlKM1gSc4uNoJVmIhZzcbxnGKJA1gPi5myxmSPA3EZsOxBM4FgQpLZk8H3HERaeji+hIavQ1SsYCmAe8Xz8RyHjAOjBfQRfPqRyB4mI7EU3hBeLzF6C0AukWIqQqSrUpXmF9gGPxjyqsGyk+d4yzE9cX1AFofS0luyjamp9OBpm4iD1cxOXtIcnh576RSqeCXd/hCia5UhWVYPV7bs/LcRcjF5LOJqfEsfI3hvBQFr4GOZVOdjFcyqU9yPvhC5Mx6SL9Y/JIJjIcUmzrSEFIPvq18BoPWDHQ+wJa/3GOqxJEts6rn2U7nuEM2CHMBCp0f6OMc63Us6qNz5mHjDqRmi0YKPBCU3LkIGUNY8GWHO7+ltvKNJTbSKpkon5wwp4EscvvwiR66qJGAXKU8Zpg7TRIkAJ5Wb/f3tESm8SJGMXyw4MeskSJGMUkQQopdokSMjGhYt9/e8ZVSh9+cSJAMeJkgCM06SPThEiQTGSdTpJYpBjBiXRunmBlIF/OJEjBYOougVGCXl5v5iYJp6K0oDCSgeESJGtgpFH/wfSK1kpPhGik6KUibCQjyiRI1sxbO6I0ih2pCD4fSPNP0dp5X+HKSnuESJAsNHnEsGQoMTCvM6Hy3KkzFoVo6df66aRIkFAK09FFKsqqnEHgyfhHqX0AknWbNP+qJEjW1wGi1PQCnBDrmK5FVoYqPBZaEhIH239IkSBbZqSMGOYJLUAdHhOqeissqsojwiRIZNgaRqoOikoXJJ7xDRQYRLSA0SJBbZkg1S04DNvBGWn0iRIBjSkaR7XpEiQDHlSYkSJBAf/9k="/>
          <p:cNvSpPr>
            <a:spLocks noChangeAspect="1" noChangeArrowheads="1"/>
          </p:cNvSpPr>
          <p:nvPr/>
        </p:nvSpPr>
        <p:spPr bwMode="auto">
          <a:xfrm>
            <a:off x="151307" y="-107677"/>
            <a:ext cx="296439" cy="227189"/>
          </a:xfrm>
          <a:prstGeom prst="rect">
            <a:avLst/>
          </a:prstGeom>
          <a:noFill/>
        </p:spPr>
        <p:txBody>
          <a:bodyPr vert="horz" wrap="square" lIns="87060" tIns="43530" rIns="87060" bIns="43530" numCol="1" anchor="t" anchorCtr="0" compatLnSpc="1">
            <a:prstTxWarp prst="textNoShape">
              <a:avLst/>
            </a:prstTxWarp>
          </a:bodyPr>
          <a:lstStyle/>
          <a:p>
            <a:endParaRPr lang="el-GR" dirty="0"/>
          </a:p>
        </p:txBody>
      </p:sp>
      <p:sp>
        <p:nvSpPr>
          <p:cNvPr id="44042" name="AutoShape 10" descr="data:image/jpeg;base64,/9j/4AAQSkZJRgABAQAAAQABAAD/2wCEAAkGBxQTEhUUExQWFhUXGR0bGBgYGR4fHRweFxwdHBogGh0cHyggGhspHBgcJTIiJSkrLi4uHB8zODMsNygtLisBCgoKDg0OGhAQGywmICUsLDAsLCwsLCwvLC8sLCwsLCwvLCwsLCwsLCwsLCwsLCwsLCwsLCwsLCwsLCwsLCwsLP/AABEIALUBFgMBIgACEQEDEQH/xAAcAAACAwEBAQEAAAAAAAAAAAAFBgADBAcCAQj/xABIEAABAgQEAgcGBAQEBAQHAAABAhEAAwQhBRIxQVFhBhMicYGRoTJCscHR8AcUUmIjcuHxM0OCkhUkorJTVHPSFjREY3STwv/EABkBAAMBAQEAAAAAAAAAAAAAAAECAwAEBf/EACwRAAICAQQCAQMDBAMAAAAAAAABAhEhAxIxQRNRBCJh8HGRoTKBsdEUI/H/2gAMAwEAAhEDEQA/AOHRIkSMYkSJEjGJEjXT4XOmIK0SZi0DVSUKItrcCMkCzUSJHuTKUohKUlSjoAHJ8BGipwufLTmmSZqE/qUhQHmQ0a1wGnyZIkEMPwWfOKckteVRbPlOUcTmZo6L0Zp6elPZpgpY/wA+b2yCN0obLL1tqRuTE560YcldL489ThHMqahmzP8ADlrX/Kkn4CK5klSXzJUGJBcEMRqDwI4R+gqtBVkWpYUZgLBKtQA5Ia1h3aiLMn/Lu4JKSQ75nyk3cEK87n1gvl5radL+EqvcfnWJDN0u6PmUozZYeUfabRCjxA9lJ22GnCFmOqE1JWjj1IOEtrJEiRIYQkSJEjGJF9HSLmqCJaFLUdgPU8BzMeKaQqYtKEAqUogJA3J0jqWFYcumk9XLlAWGddiSrcuNtgNh3l56mptRXS0t7AOFfhtNmB5s6XK5AFZHfoPImLOlX4azaaUJ1Os1KAP4mVDKT+7KCSUcTtvDrg+JpIylRSrz/uYZqOnWWUk5ATYjTvazHmD5xy+ednZL40KPzREju3Sj8PJFWokKRTz39qWHSty/aQAl1fuDHi8cu6TdBayiczZWaX/4st1I8Szo/wBQEdUNRSOKenKHItRIkSKEyRIkSMYkSJEjGJEiRIxiRIkSMYkSJEjGOjL/AApWA/5pAHNBH/8AUY6n8OFID/mZZfQZVOf6c46PWVOeaw0Qwb9x1Pkw8+cfMYkj8wOSEBvB/iTHm6nzJRbSPR0vhxkk5dnOpn4ZzcuZE5BYOQpJFhwbM58oL4X0CppiMpCsze2FHN3t7PpHRKWnbKdjY9xtA6lkGXPKNLxyv5erLDZ1R+NopukVUFF+WUinT7CR2W0Y304kufGJM6KyEzJlUlA60kZuA5pDWJ37uZffi8ply18sp8DBenS4Y6KSQfJ4julnPI7pJOuAGOjsoy1zZctKZhDlSQxVl2PGCGBhC5ZSoAgi4N+UX4KvsqSdixHLQ+kCJSlSVrT+l43LTN7iaK2ZlQRKEspRYZVAM1tvZbfugPSra62WkJ3D301a1+MLk/rVrJzq1slyzDk7cPONcgzQEpWpkhWYBgL6PblHU1HhA04tXfYRw7DVFSlSkM7lkaMR+o3fS+9+UexUTpUtUsoKpZsB7yXDM557O4t3RvwDpRLlqUic6QVKKVs6bsBmZyLN8XjNikz81PzA5pKGyEXKlHgw7Sntpa8NSjHd2C3KW2sHmjp2lpUvRmyke13cQd34xTU9E6RctXWyZaQsOnq0JSRwKVAOFA7MRsQbiNuJ0U0pzJN06JILJbbgfC8YkYjKVTkkZVpLBBUXzOLp/V2Xt3+KwjKORpuM0lycxxLoPVomKTKlLno1C0IJcF2cbG2l+8wyfhr0EWqoVNrZCkS5QBSmalgpR0d9UpAduLd0dFwCpEvrGUk2Fn97RgDdt7cY14oiaoZZbg7q38H2i+p8p7K7Zwx+KlqP0hF6efhXMmThOoUS0IWAVSSWyqvdLDLlIaz2Lxzqf0RrkLMtVLOzAgOEEpc/vHZa+rtH6jwuUUykFY7YAdnvzI5wvdIZMyaSAUgOwFwdNXFil7MecCPy5QS3C/8AHjOTo5f0f6KppB1yldbUJcZR7CAoMo8VKYm+gfuMPeB1kpclRIZb3T87a+NoB06ixIBJHtB728b7jn6QP6lUuZmlkMSyhwf9Q22MU3b3kfYoKkF14b1insknRjqW/pG7DZ6yoU80AKBsp2LMDqO/Xv3ED04wZKbICVkHKS5SoWYJVoD5xnRjP5hQCjlUNMzBQVu3Ecj6QjiUUmxkXXTZK85SJgDuffDb/vHe3jBuixgTRmRMSp/Bn2KfkWgBhdMpRv8Aw2DufZPcT3+Fu+KZxRKWqYgpTMCXUSXQrveyfCFtoLSkWY1+GFFVqKwhUmaq5MksgnmkghP+kc2hHxr8LhIIczAk+9mSoHxCQ3jDinG580EpX1aGF0gEm12V+k9z6Xi6TXTZaVATVMQ5zkqFtddP7Q3nkuCPgjeTnw/DyUUjtzgTuBKUn/vSfCIr8MQP/qJ3hSv8JresOSMU6y6Shn90B7cQ4Ycw4vGtGKoCsj32Oh84otaYHoR6QkH8OadLBU2qvwp/k8eF/h5TbVFVyP5VTH1f0hynTVZ3RnUnUkKUT4XYtxHONK6s2KpyiT7oylvMEjzjeaXs3gh6Odj8O5d3qpiQONKvT/dFFT+HSrdXVS1HhMRMQf8AtVHU01EvLmPaIOocHi5Tm+UYa3IoZgWZzmJbQcN7/KD5pC+GHo5RW9BqtHsiXN/9OYkn/aohR8BAdWDVA1p5w75avpHX0Yosm6SRo2ZjbuEG8MrSlIdDDvzacdGh1rvtCy+NXDOCjBqj/wAvO/8A1q+kSP0VR1kqYo3maAsE2HiCPt4kN5iT0aFjDVOpX7lfN4M9I5JSuWvigDycfffC/hk24IO/rpDtXSBOpww7Sbj5x48l9TPW3UospoJmZMecSR/FQrjGDB55SW2hgq6cKlpU2imf1+++E2NmlNRdlGJSAqUeIII+/CLcLU6UvtFoI6tQbb4XjPTqCRx5bw2wl5MNEpUZZixoeED8YR283FLRbVVFytKVOTaxvYGBdXOUylTAoWsBdtdWdu6GWmbydi0pwWGrkd1/o0bZlAszAR7BDguWA5k8C+sB5dcRNUlQyk3TsfEHQaQXp5qc7qBYgWKlMDu1+EXlF2kWhqXGyT6BBGt9G4vYNF0wLpwnLmyJN0EA6hjfuUfExFkBSSnYk7fHeCSKQFJPaCuYBB4u1wNNWjKMgucaVl6MSExKe2EIs6kuV21SSr2b6vqw2AcHNoxWzFTfYlg5XFivYnl3cI9TsPeYZaVskgGYlJsdw/HX1jTWTghARLcJFmHd8YWeo3jsaGilk14FQIQ6kWlINgQ5KrOSTc33eGXAqkzVKSsAF3S3AbF3vAvApJVTjMwYAqezXJLvzMNWD0yUpBSwJ3G/jvE0m5JENaaSZpmgJSz+MKeLyFn/AAyki73ZrH05+kNk6Xex7xAitogMxsksXbgX4fSDrJ+iOhJI5Ziw6qZmciwdQO41HwjRPR1iRMT2mvmS+ZPzIfaMfSphPlg+8T6Nr5xbJrBTEKDlB1HHlbT75x06auCY85bZtIyTsVmZUInEqSFFWZIF+9IADi252tGqXRS6h2WErd0q1B4JUNb+kaJ1ClUvrUqCgbkcHO/j8HgTOpT7cmaQr9Pjpz28xDbqwzbLVx/YNYbjs2WVU9QHB3U5I0ZjuI8TqYT1kr7UoK7IT77bniH5/GA1MqfMWETkBROiinTiRwMM4yy0Fx2eDXI5+ELJ+gVR4qZqUyyZjFGhSBsSzEObX5NcwBr8cC1ZEPkPlb00jPiFSupWUy3yCxUAGLcCz7nffSIjBpiBYEtwBMBbVyzJPpDJ0Zw+TN7ShlABzZSz5b2ZmNwOcOmHU0mSnLKlpS9zxJPEm58Y53gE/q5WtyQ/m59QBDDT4wY5NaT3NdHTHS3RsIY1g8mdlGQBaiAFJ7J1s5ELs/BjJU61LA2D25N6cIPUmIhUxBOznyBjDjdcFImaEWZw+nw1MbTm1SM40CE0ytpyu0Od/J28xHxWHTFBusHis93C8X0U8KTsNufm0XKYjQMPPxjoUzOP2McnD1o/zEEhjo7AcbRFdak5lTgUqLsL+TMEmNEws4Dh+BPy7oyrlBu71g7hdnsI4dUF1EqCn2KRbzVHyB6pYVo4bYRIO8R6SZv6XYZMkrFXJS8tZAny0+6v9af2qHrzMGOj+OJyApOYHaCfR3EUTpaSwKFjKpJ2I1QeHFPLuMZ63ofThZV1SC9wWue9tTGUVLPZzyk4/S+ANiHSGnTOaWkrWosAkkgEv7WUFtNfWDeH186Yky1ISl9HJPOzfWMOHUiVnLLAEtJbs7sb6RvqFCW2Z/2pDPbckxHU1KxEtDTWN3Po81TJX1YckaqJID8GFouM5KEHsAqNruw1c31NtHjJO7SiouHO3x5mMc6aygDpqH7jEm6Vssop4NSCkOctyb6Obbvs9r8I0yUJUAbJIbg19Rqz/wBIACeVKYWHy5RsmzDbslIFtD9Pv0jchaoy9IehkioXnQUiYQxI1I8CHvvAFXQyolkLlVWYpGXJMfKRsHcsebH6t0irAIu7Xt/b7tBGTUgqMxKXfjwO4ikdaaxeBJaS5o53RYgpMwyp6SFp1A1YnUXuks4ULeIhnw+Ypif4eVtdGH7hofqBfaLulfRuVWoseqnJvLXuk+B0OhH94T8HlVMgzJNYSzdiYgguS7sTYEWsWiikpK08+hbadND2jDgo5wHUQznRtra7cYCdIMEmKSpcq9/ZdiCNgDYecapGPpSEjMFZUsdHYaBwwNt4t/48lQWXtpq+g1D+MSdp2UUnwB+j9eqdIVKIIKV5VpOugI56fOHPC5M10jMUyiLEAEndnOloTej9ej89NQbZkhQ5kWPxEdHpatAYADUOYeSV2yM5OtqLa+YspZL21JFz3mFetrJt86gEj3Se2RxY3Ah5E5BuCPGFbpHLV7SkjLpmfV9gOHfC6sO7sX4887WjkXTKnmzChUpJUUknKASRpoBx+UWYJKnZQmfTTkoO65a0jwJDbx0bothwQ6iXzku+zWDfCGwBg3xEPDX+nbXAdaFajlZx+nlISslClWAAB48LXA3i1dOlRKg6DckpZu9rcNmhk6XpzImzey0tClJLN7IfXcE2bxhOwzPPCVoQsy1aqAJS24cBtm1h4ailGxqp8hujuCsvmIcbKVZhvqW8IwTXqJwp0lmDzNHHFNrHVt4t6RYgJQBCe2kFKG30d38x3GF3oBWKE+YZllEueLF/R4Ox7HJCeROavs6DR4TLknq0hks6QbkPqPOCK6MDhFKZC5hSpILJ35FvoI2TrDtOPCPPecs691UkKPSXC1BAm06XWFKzoHvjVxwXfx32bPTYLU5QohKX90quO9gQ/jDPJmZyW9kKI8d/p4QRlKGW+kNvxQ0W1k5/WT5tOFKmIISAe1qL8SNPGPeBzfzgMsEhDgqXa7Xyh99L7Q8GnM18oASNVKsO7mYD0tHLppjJYJVowYA6mx0e/kYbdUbrPQG9zroIjBpaUskDygYumQlTEd7fTSCkyeo9kWfeM9TmbKhJAHdmV3vEk+xlfBJmEoIDTAx4C/wj0vA0jRRPhaA1HJTKqlLWhYmFADqJyl7Fh7OZki4ux5w1y6tyfLytFXKuCW2XYBm4cE+yGiQcqp6E3UY+Qu+Qyr0LsvEDImGpQgiTPVknS95c0HtaaFwVJLauNwC345iQl061Kc5EhQKRqFWSpv0nfgQYXMLMqqM5JOVc1hPlFmUQBlmSz7q7Ag6FhoXjVghWhf5SeQZiHEsnSYlWqSD7qg3cfER2J+jjcb5KMKrepkIykdZNJJV+kJ1YcTaNa55mB1do7Aj4P3wtYzL/ACc1Msv1KsxlLI2OqFH9STx1HjGzCcRuLhvqee3dEJRwdKabsOKDEAmxDh9R9s0Buk1NM6vPIdSknQbg2NtX37ngvjUor/io7Q1O5SefKA0rEVaZFtx29YWNLkZJyWGeaCcmWGYk7ncnnBWRiaSN9hp9+kehgKqpGYMhQ9lZ35EC5EAcYwiqpbqT1iRclDluagwIHNm5xXx4sRyjdWbK2qYlQSnmcpYd6mYnb7aLcPxjP2UAqPBN/wC0KKcU6/JkWBbKlAJdSidbahnJ8Yd+isqRISmUlac2mvaUeJbfwhZQ6G3V9zTWKmpT/hLffRvQufKFqso/ziQkTMhPtqF2IJ20eH6eFGwDvqLfYhTo8ImU2dkrKTMUrNZR7RcOxLMGDnhC7drtAjNtUzLK/DqSUf8AzE4E+8chHll0hK6S4TVYexmETJOiZiHb/Wk+yo+I5x08Ysof5bjdlBx3v8jGaspvzkpaQlwrsqzWAP8ARhpFo6tP6uCUtOVWmcgwTE5hq0TgDlTY9x1++Udpw+vC0BgXG+0YEdB+pl9liW0A+Bj3g08ITkUGKSx4jhDfIlGS+nonoJrkZ6epIZV/v4Rm6SpK5aSSxD2HoT6x9pqhKk6G2gII/vFGITlKlnKxPP1Ecm6ltLKP1JoxdG56Q6VEFjoed94L4vi2VCurYFvaYbbCOeYTS1E6oWpEtYD2NsrC13NnY2N4Z8U6MVM6QqWDLAUz9sgjuYeGsPsknXvkE5Qb3E6M1MuqKZyu0klgD7JyG6m0dwR4GD1PMSUlgACSWGzmF3CKQU8uXTpGVSE5QLXJJJbb2lGNVLNV7I10icmotpcWOluVvkvxSjRMDKQlTaOLjx2gbJwCQJyFFCcyHI5FmY8TeGBNDMIDsA4cqOrco8ropeXKVFSgXOVgX8fKGjvSaWEwS2PnouRMAYbD4nX6f3jzPYiLvyyBdduW/wBBHqWtJLISw48IG18MXcuULc6aEk2sNY0IAWElIJHL6mC8yehFvaPE/IRaiWVB1dlPCz/QQvjHer/YwFSgAybCwH3vA3FMNmTEKZhMI7IJsCLjNrBmrrkIDBgPXzjFT1F80x0p2G5+kba7sylg8YVSrQ3WMVNdvZHjGqYm9gI+zcRzkAB+DDSLs6ZYClB1bAgsB42+cHZeegb6/UqNE91M3Ma8m3jCcPAPZJbhGpWI5ywFzt97RdJmole2QpfD+kHx3+gPI4/qD14GiYHXps5I+EfYtFSqYSQCRx1iQVB9G8v3EqrowoCpkP1btYsuWp7y1cs3sk/ynmXqqvr5cvrHExJARPAYEkOEL3B7/B7tMTlzKaZ+aShpM5kVckhwFG2cDdJ38DGaoWaJXWSkmfRzrqSe2CNwAfeG6d7EXcR01YiYyyZQrJKpVVKZQ9p/13yzEngobizvq8c4xGjm0C+2lQlEslZFgf0r1CFeitU2duhUHSCRLSJgWhdMQADmdcvPsSbqQSzHiwItmNX4g1EuZSjtXX2Q5ITMQqykKI3D5vA6PBVcMWLaeEL2D4+ksH8INonBakmWWv2gNhy5N5Hwjl1L0eqJCwhxqyVK0vo52B4w0dFJs1E+amegoVLSBrY5ybjiOyfOEn8dJ2ngqtfcuKY+0xSVEBSwUhyQSLa+MaaTE0kKU9w4ILuwcXU7gsNW4d8L1HWqM8qTdLZVPuNzyjzOpUZypExBdrEl+7nCpqP3Dsvk89LOjkpf/OSkZZiU9vLqtO+YD/MGytSHF7MwYJTAUksgBAWgKVYOc1wCRGWVVJzJlqskJLl9XgeMYHVSUSyClCEpHPKG46wdz23L9BHB/wBK/UZkAJTYBRZ2Bb+8B67EVZ3VmSlrNt3j0IgWrFlFThRccfhG6tSqYgFSwnMHsN99dom3TKRhWX2ZJGGzKmYepAQgg5pmhSsfssVAggs7a8ob00YQkJToLWhawqpVJyIS6ypTuOAICn4QYmUVRNV1gmJB1TLJLEcHZn5xsTwuRdRNPLwEKdeo9IDY1QjOmYhusFmPvp4H9w1B8N7MGFKQsdpLK56hrEHgQYxYnSpJyl7KAfkTaDKMlBMjCS30DPz4VbRtOcVUJlrUoH3ToN/6aRdVdFUAqInTXcm2Vg+wto8DcNwIy5k0pWuY5Gguk3d2sX4sInKDvPJ0KcduBgTMQgMEpCdWAAHN/OPM2YJiwAW7JLDwueW3jAbEasSQ6woDi/2x5RgqsUKUkpBl5mClrQQwPEtp9Izt4BGCeUasQwwTjL7akKlqCgpJYgD0LtoeHKNWI15kzASsFxoRr3niO/eBeG4yhZnIABTLWEJWLu0tBdxrcnzgDj9WtYIBbytDRTT2sZJP6hyXi5XfOAnfVzxAbTzj4nEQOzLQA2hJD+tgbnnHK/8Aik6WHcKvdx9Gj1TdLVqLGX45j8Giz0pPKJ3FHTTOIvMObgkF3biXZ+ReNKq8rT2WCR4Ad5MKUuapaXlImzFcuyP9yhp3PGWTOxDMxpTl/nb5Xibg/a/c12OiaqWhi+dR1LDyB2Dx9VXTJulxrwAhRnGrSx/KrP8AKpJ87x7XW1hbNSTS2naTb1gqP5YGvQ0pkIcuorX+0hrHTMq0UYpKUW6rIc11Faj2RYbXUfHaFf8A4rP/APJ1HmAI9y8Wnj2aNYP7pzD0S8Ntf2BT+42U61pQMoTnOqmc82fZ+PpHhSFqBM0sn9xYnuhTqF18y46qWOACj6kwLn4dWnWo8gAI1R7aBskPrmXaUnX3usA/23ueZbxgb16EqOdK3P6iznnZz5wjzsEqCbz5hPAKV8AYkvonVzLBSgOK1lh6mHqHcgbJLoe14oonsgBPBOnpc+MSFWj/AA+mK9uqmPwluPiS/pEhP+n3/DG2zXX8o7BU07pUlaQpChlPAg65h84T5+ELQlaGJQgutI1A92bL5i4UGuyu4t+F1KkpuH7i/pHnpBQqnSFdQrJOSCZatnGiVNfKfTwhoq1gip7Xk5bifRNSXWlYMiYe1l0BNwsD9LtmGxvxMa8OxP8ALg0lYnraVfZvqg9/D5cQS2foVjM9GegrkGWFuEK/Qo6i+3LQhxwg0vDFzpRlzUp/MSGSvgtI9hYI1BHdZR0h5bovP59yilGSo+1NHKlZUKmiZTrslZ9uUdkzOKdn8I8f8OnFeQgHKGEwqSApJuHJLkhms7vGro4h5ZROlBwSO0ASr+ZrFtL8IO9ckJWWDyyzDSEnOkGMci3U0xlBllKU7lJ18do8YVTIqpgRJKQpNyoXZL78S7N9kHp1cFo7WVbs6FDx0IsxG8VSp3UVipaEZc6El2IBZ9NrPdr37oWFcMrKUkrXIfNBJkBwhKlANmXc+BOncIrqloJ6uYewsOHPZ2sLga7xTU5lFKlqcDb6fZjBiFWj2VkkEsOKbWbiLQ0nm0sEIK+XkFYvgnUZlBRUkXJ3SNQ/Ec+/xV63HwpQBclwEjQOSAPWHVCpcsTUBRKiwbLbje93HlCHg/R18TmFd5EgpWnmpd0J/wBNz/pTxhYqOW+jo3yikO9HQ1AT/DSOOoc+ZfwgpQ4wSermgoWNj8o9SMZlotmSD3xkxpaJqGcZhdK9we/hEYqhZNyeUE0TyZwWkp/eCdQzOLXLWvyMZcXxAFRY6j4GFSnxlgFKLNZXzjNOxUzFkSUKVZhbbiTwvFsuNCKFSsc63HBdjGxOLSqeWmUpQC1EkpTdRJuWAuS3DYRzvBcOm1CyVKPVpI7Q0VxSnc6atuGeH/B8ERJGgBOqtSrmokWLuOcPGLzQmpsSp/sUUVH+YUKiYkk+4hVggaix94uHPLk0b5iVTAr+EkJZik3fbtEvbkPONM7OUlIypBDBQsUhrEPZ/wCmsJXSzpOaWmEvO80IYzEkalwCHuVNfvO+1KS4Iq5v8wDseWUzZgpZRWAXmBLDtEah2Bs0UUXR+tqiGlCUn3lzFBh3BLlR5W74P9FJ8kywkLeYD/FzMFdYQ5JAtppybnDevEZaUAJIblCNQjzyVc58RE/D/wAPpAAEwrmEXUSWBPJI0HiYNysFkoARLlJSgaAADWJPx0DSMc3Gecc8p2OoyDNPICdAGjNNq0A3IuYDjFlzLIcgb6AeOnhGmTh6if4igHD2Yn10hG+kMo9s2Ta9IDACBqqwqNjpGyqoUSnKk5uAJ+P0iyRMTLSFKyhRFkfWNm8jJKsA6bMUQNY+SKBSn0AGp74IJRndSyEIA1sL634CMeKYuCgCUQySxUWGo4XLkDh4xlBsa+keU0YJyglzw3+keK/DhKuwWOAPaBPDYwv1FZMSXTMWOYP9dIvwvHZktQMwCYNn1fbQQ3hfsZtrgPSsI/bl4kuLPsWN41TUpbKlgBoH9T9YVZs+cZipoKjm1APC2js0el4nOAZEtWa7kqTd/HTvg+J8UJJvluxmRUoSGBbidCfmByiRz+fV1LvlJ7in5qiQ/hkLcRkwvGyGvDZQ4uFM6rxywdH66QWRKM2XsOsRmHmQD4wRRWVCAB1M0K4FBPqlwfOKPTazEg2nyN/SzA/zCesQHWOGp4NzEVUQmlEqcqWvrZJ6qanIp1y1WcBnVlJCrbZoD4UmsnzUiYJ3VMcySyByZiFAgsXaGGb0dSB2Zaz/ADzpgH/SIybqv9/6DUV3+fuY6mkmgnIiYWJD5TcaeNotppExIsg8woW8X1+++LBgJYvIS3/5M8xmn9H1P2KSSeSp09vRxCeO+R1qJL8/2XSZKU3TKSCHZ5oIfuUqFjpXiE6V1U4pLpUc67EZVDR0uNWPhDCnBVpSP+SpzyC5vkC1/GBNfRoYpmYfPlg+9JUWbd3BBHeIaMUnbC53x+fyasLx0TUAg9rUAbxTW1apsxLgMmBdBhFLIvLVXpSo2zSs6UnvRLFu8iJXV8tCzkWJhNioBSX8Doe54M7qlwDTq7Cc2qT1iQzoKnd75msCOD798VU89K6hcvTQqN9Mo3G/xgLV4xLQnMrvZrkjYQK6G1UxVXMmzLdaHA2GXQf7Y0dN7Gwz1FaideoqKlQgBFOgjipIJPe7wndNkiRLz06VdpQRkewKyySOTm/eIZZFUGEA8crUEpB2Oa1/YBV8QITe21YIx9AbDejykMlfbnrBWX0Q5fTQqLskcdYK9JaQopeplEpXNOVyb/ucjY87XaztDNgtFkQFL9tXaVvtYeAsPGASadU+sIKiBKSkiwu6rgiwBZPCz8Ysrq+xXO3XSCeF4YmVTyZK+2U5S17lOpd2ZzvwhiDAcvrt5xm/NJQtMol1KBIHJ/gPlAzpHWBKFgTMjpOZnKg+hDG2hhsRRz5kyjpN0ll06CVKGYpLJtdt3eyRmv3xx5Nd+Zn55qhl90KJYnYk6tDtgvR0YjMNRUhQp0lkIJP8QixJOpQGA2zEcruK+hFAtOX8rJANnSnKodyksQYWM0nnn/BZraqX/pzdKOsmoTTKdaU5i5a6WYBXoHaC02tqXyinm5jxygeb/B4P4P8Ah5LpZxWiYpSNWVdT8CRYjwENs+kRlFhyAECex9WZTfRzqgwesmqGYS5aCbl1LV3BIAc+NoZpWBSUMVDORssu57gyT3MY91lUJSVE6aWLM+3j/Tv8YbVpUkKAF9OQ4eIjmnNP+nguoSq2X0uIS1pGUBtglLs1rBItHsMSFAKSRoSljfhmF+6L5WIsLBgNgI0yavPrbjuPGEST7A210DRIUorUntKSCQDo+z/SF6pnJCldaVCYzqIYE2sACIfadCACONz9/e8Aul2DSqhDKGVTHKsapPLk+xsYfYkk7NHWy1Qp1+O5xlQ6ZY4n4tvAtdRz8rWjFQSSlJlKVeWohR0BNwS2ouLRsXTgkMl+PxiySRdLGD2mUNXJLPbQcIozM+pHG/DTaCQmrQxlhCToSdPW7x5kUDBSlkkvolgz7hyB6HuiqSJykUU2Ipe58HUD5gFmtBBUwGxTNCT7zWHjkBPpGQVYAFlPybztb6mKZeNXOdSgNdC3C7fSDQjbL5ksDUzFDayh5NEj4MXS/wDiJSG3V93j5G2i72gkJyUJHWUwbZSJmYHuOd3iiop5SnP5WpyndM6YB5BZMapFXNW4MrD5iTqxIJ7wuWkGNQmzU3FHKYfomy0+QBEZ4OcFUddQy7KFQnl1s35mCEuuo1m1VVI75gb/AKkPFqcLkTnX1SknVTTlFvDMRH04HKzIT/EOb+UgaO/Zf1iD1EX2M1NQEAKqphPEzljzyqAPlFK8ElrU8uvWkbBRUW8cwfyjPi3RcpDIEldiSlSMptwIhYVhpF/yk0D/AO2mZ6dmCmnwBL7jijo7UEfw61Km7/8A3GKxgOJpPYnoI451fJEK1NMlgsqXWyx/6a/jkPrBEzAkditnSzwmocejN5wa+xrfv+BhoMIxAqJqJssoGjLmv/2i0ea78P6acoGaL3IapmC55FMBJU6qB7FbKJazlafTKYulVmI5wBUySnftj0uCPIw0Z0xZRbXITT+GtCguetB/nK/VUsn1jNifR2mk3ROXKa4UuUSm3MZYvnzaiWkrmqWpADlSJjsBxAILeEZ6bE5Q7aawy81nmAEX2DqG/fBeswR0vuU1chapalSJkqcdgmYlIJ/1M3rCdgtHU/nCZ4CXADJUFBNwr2kkg6fCHyZRSpmqKKfm1Ulpa/MAfGLJeCS0JZNPNkAm5lpE1Pf2CT5mFUlTSHymrYTqa/s5AWXaxBDPfu7nN4V+jOIJl1a5allRVYKJBc63a2hMasSk1ykLElUiYGYBBV1hbQFExSUpVpoY5t0fqqmmr0qrJc0EWZaSGJLOOTEhxxh4xlKLfoT6YuvZ3xbEgsCoPlJ2dn+UJ+MzETalMpY7KQVLANlMQACAWYuNdQDYRmr+lkunQtYqFrzB0y1Adh9QFM53HAczHPejONLnVc6Ys3WEsDsATb19YEk5QbXQdKO2aT7O1onBgwYcOHdG2mmAeMKlJiPZsRb74xqRip11HlHFbWTpeneBlqpqyMqCxMZpEiYf8Vzy4x5osVdIIFyH84sVUKOu+ja+kUb9kUmsUBOk+FLnSZqEJU6kKCSEk393lYtHzC8OmS5aUrSQyUj2dwAO/aGejmTGIUGGovePlVMt7MbYtgVqu6ARDDtEd4t58ItkVYQND8fXeKcUU6SUgpIHmN4y0qnazk6cz3xLgskpLIdp57/2I+MXzqIK9sluA+ZiSpglpJsVNr8hACt6QEEiKYS9kUnJ4Nk7BaVJJ6pLquouXJFrl+UA8Qw5KVpXKDgF1JJJ0G33vETirntE+cUGoYkix+vKMpSTsolWLM9bWJKiVEu7W+xzgVX1OzBt7DfRzvExs5ZiVbKv4jX4v5wOUSd/D7Mdl2rEWGaUKuzsD4R6lzA+gN3uH8oxJD6x6BY3P3zgo0jZUSUDRIPeOMfYwLUTuYkEXIcOIYckdvJMVuUy0S3+J9Yy1NbLCldQgS0m25PiTz4QYqqWWlJZCAdmSIVZY03+94XViS0mlkYcExXIkhR184YKLFZqiOqlqIAYWf701hToZaXBypfV7nyBLekM9JXolMVTPB7+HKOVpJl3JsuxjrRJWpVpqxlQkkPfc3sPlFmDCfLSk1M0qce4GSOVrkjwhe6U4jJXPSqWpZPV3BLgMdRwJe/8oj7huOMjKpy2hEbK4MknHI9JWk6FRHHMT87xVidMqbLUmVNVJmN2Vp0B2zJNlD14EQEocXSoM+vLSNszE0INy9tWLeenKEbadm2ehNw7EcRRNVLn1F0KYpyPwIIJPskG1oLTMKlzCFT+uUb9oKA9QkACAuKY5Lm4jLBshOZKiFe0xBlgngS+mrgb2dKTGEKCpcxmOh27uUUnupN4DFpYX9wdh0iRKTmdhsVKJJ++AEb6afJWqyXG+ZOo+MDp9GmXMGe4Uf4Ze3H77oJGekagNwAiNsd5MtXSURJJp5WbjkST5kWiUElD/wAPMltBnWU25Ahh3R5kUqM/bPtE5W5cebQTnU6UJ7BjOcnk22KwgFiuBTJiusCkdaP84zJgUBskpHZUOar3gTU4PMJIXlW/vJL+huIN0tWolykqPujntBCi6xRJmJQDsE7d/wDeKx1pRFlpp3k57N/D2bNJIUVjYE2EYVdC6ikX1uUsn2srG27tp4x0yvxNcshKCQTx24+MXUVBMUOsMxQ4Pv3jhFX8qTwlgl4UstibhagZZNiHtc68xxirHcWEtBG51gxj/RmYFGbRAFavbkuEpUf1IcgJVxGh5HXmeJTpqZ6ZNVJWhSlpBCmZioAsQWPg8Lp6W94KS1tqzydcoZCmQNAlKXV4DSDsuvShgnz3PfAXFKwJJQmwEYJVTdyYnJNcAX1LIzrxkhQj0muz3hdVPBN/v74Rtkz76ju+ka2LtRpqwXd3fWAOCVU0zJ4YNJVkQ+5UAt+fYI/3coK1dT2dYB9eEzgk26y45qTY+JGXyhH2WjwFBiilIJVY78oEKkLWXQkq5gP/AEg/h0mSUqzByFXB0f79Ik3H0IVl6sBIGobTu2gqlgCt8IFScBmqbMUo8XPkLesFKXAAB2lEkcgPrH2TiaFF0Hs8YpmYwMxYvwA0PfGyamY+l2DpNKvq0kzJfbTxJHxJDiELCaoTQGIvqSoCHarxVRUS/Jho0cyn9GKlE1ZkMUFRKQ+xNh4R2fHTkmn/AGOfUexpjacPQoOZwHJAv3EqcHyEUKwpxaYscHy3/wCmF5EusRrTKJ5NHo4tWp0piO8E/KH8U+n/AIN5oeg8jC1f+MB3pv6GJAynxGvVf8t8vlHyN49T8oHmh+WdJxKSMpteEBdSJS1JnKAckpJs4O3e8dOqkAjQQt4tgMuakBaQb/bRVpPkhbQs9YFiynGzGPGJYiiSgOxmbJB9TwEXTugwH+EtaP5VED0jOOhxDg358YC04m3yAeCYh1s8laiFHQjhttp4fWGtEtaf3J4j5xlR0CGoUUqGhA0Mb0UVZKUOwmaP1IUxPelVvWBqQT4DCTXJ7o6trAP4xoqsTXlUGNgw58AIH1NHVzS4lIl81Fz4hNvWC2B9G1jtTF5lc9u4RPwJ5ZTzPgBUOFqClTsoK3JAOhePdH0gllWQqKFj3V2Pg9j4R0U4ckIZhC3i3RCROfMnxEUcFLkRSa4M1bXhctIe6Tbx/sIspMSOitRC9V/h+U2lT5ieCc3yeM0ukrqcZSgTkjQksoNxO/jEn8ZVhlFru8oc8XrXTLUmxHxDRspMZzJDxzmp6RTUhlU0wfCNeG9IJRAdXVr3Qu1+RNiPu0TfxpJFFrxs6KhZUlZQyWS7jV9xppAqjx9+ybH490D6TpAlNwtPmIX8W6Q0wW+cXPuX8baQkdFt8DPVSQ//AJ9KiCQ7eMaK2rXLIKZhIVcPu2vcYRKfpBIYET5fioA+RjTU9M6fIULmIUOALkHYjLcHnAehK+DeaI94fiQmdlXZV8e6FPp9MadJzgKQNFfuBBSD4P8AYgbgfSiVNBGbtJO9ieBAjP0mxoTVy5QOZTuQPQnhD6WlKM1gSc4uNoJVmIhZzcbxnGKJA1gPi5myxmSPA3EZsOxBM4FgQpLZk8H3HERaeji+hIavQ1SsYCmAe8Xz8RyHjAOjBfQRfPqRyB4mI7EU3hBeLzF6C0AukWIqQqSrUpXmF9gGPxjyqsGyk+d4yzE9cX1AFofS0luyjamp9OBpm4iD1cxOXtIcnh576RSqeCXd/hCia5UhWVYPV7bs/LcRcjF5LOJqfEsfI3hvBQFr4GOZVOdjFcyqU9yPvhC5Mx6SL9Y/JIJjIcUmzrSEFIPvq18BoPWDHQ+wJa/3GOqxJEts6rn2U7nuEM2CHMBCp0f6OMc63Us6qNz5mHjDqRmi0YKPBCU3LkIGUNY8GWHO7+ltvKNJTbSKpkon5wwp4EscvvwiR66qJGAXKU8Zpg7TRIkAJ5Wb/f3tESm8SJGMXyw4MeskSJGMUkQQopdokSMjGhYt9/e8ZVSh9+cSJAMeJkgCM06SPThEiQTGSdTpJYpBjBiXRunmBlIF/OJEjBYOougVGCXl5v5iYJp6K0oDCSgeESJGtgpFH/wfSK1kpPhGik6KUibCQjyiRI1sxbO6I0ih2pCD4fSPNP0dp5X+HKSnuESJAsNHnEsGQoMTCvM6Hy3KkzFoVo6df66aRIkFAK09FFKsqqnEHgyfhHqX0AknWbNP+qJEjW1wGi1PQCnBDrmK5FVoYqPBZaEhIH239IkSBbZqSMGOYJLUAdHhOqeissqsojwiRIZNgaRqoOikoXJJ7xDRQYRLSA0SJBbZkg1S04DNvBGWn0iRIBjSkaR7XpEiQDHlSYkSJBAf/9k="/>
          <p:cNvSpPr>
            <a:spLocks noChangeAspect="1" noChangeArrowheads="1"/>
          </p:cNvSpPr>
          <p:nvPr/>
        </p:nvSpPr>
        <p:spPr bwMode="auto">
          <a:xfrm>
            <a:off x="151307" y="-107677"/>
            <a:ext cx="296439" cy="227189"/>
          </a:xfrm>
          <a:prstGeom prst="rect">
            <a:avLst/>
          </a:prstGeom>
          <a:noFill/>
        </p:spPr>
        <p:txBody>
          <a:bodyPr vert="horz" wrap="square" lIns="87060" tIns="43530" rIns="87060" bIns="43530" numCol="1" anchor="t" anchorCtr="0" compatLnSpc="1">
            <a:prstTxWarp prst="textNoShape">
              <a:avLst/>
            </a:prstTxWarp>
          </a:bodyPr>
          <a:lstStyle/>
          <a:p>
            <a:endParaRPr lang="el-GR" dirty="0"/>
          </a:p>
        </p:txBody>
      </p:sp>
      <p:sp>
        <p:nvSpPr>
          <p:cNvPr id="44044" name="AutoShape 12" descr="data:image/jpeg;base64,/9j/4AAQSkZJRgABAQAAAQABAAD/2wCEAAkGBxQTEhUUExQWFhUXGR0bGBgYGR4fHRweFxwdHBogGh0cHyggGhspHBgcJTIiJSkrLi4uHB8zODMsNygtLisBCgoKDg0OGhAQGywmICUsLDAsLCwsLCwvLC8sLCwsLCwvLCwsLCwsLCwsLCwsLCwsLCwsLCwsLCwsLCwsLCwsLP/AABEIALUBFgMBIgACEQEDEQH/xAAcAAACAwEBAQEAAAAAAAAAAAAFBgADBAcCAQj/xABIEAABAgQEAgcGBAQEBAQHAAABAhEAAwQhBRIxQVFhBhMicYGRoTJCscHR8AcUUmIjcuHxM0OCkhUkorJTVHPSFjREY3STwv/EABkBAAMBAQEAAAAAAAAAAAAAAAECAwAEBf/EACwRAAICAQQCAQMDBAMAAAAAAAABAhEhAxIxQRNRBCJh8HGRoTKBsdEUI/H/2gAMAwEAAhEDEQA/AOHRIkSMYkSJEjGJEjXT4XOmIK0SZi0DVSUKItrcCMkCzUSJHuTKUohKUlSjoAHJ8BGipwufLTmmSZqE/qUhQHmQ0a1wGnyZIkEMPwWfOKckteVRbPlOUcTmZo6L0Zp6elPZpgpY/wA+b2yCN0obLL1tqRuTE560YcldL489ThHMqahmzP8ADlrX/Kkn4CK5klSXzJUGJBcEMRqDwI4R+gqtBVkWpYUZgLBKtQA5Ia1h3aiLMn/Lu4JKSQ75nyk3cEK87n1gvl5radL+EqvcfnWJDN0u6PmUozZYeUfabRCjxA9lJ22GnCFmOqE1JWjj1IOEtrJEiRIYQkSJEjGJF9HSLmqCJaFLUdgPU8BzMeKaQqYtKEAqUogJA3J0jqWFYcumk9XLlAWGddiSrcuNtgNh3l56mptRXS0t7AOFfhtNmB5s6XK5AFZHfoPImLOlX4azaaUJ1Os1KAP4mVDKT+7KCSUcTtvDrg+JpIylRSrz/uYZqOnWWUk5ATYjTvazHmD5xy+ednZL40KPzREju3Sj8PJFWokKRTz39qWHSty/aQAl1fuDHi8cu6TdBayiczZWaX/4st1I8Szo/wBQEdUNRSOKenKHItRIkSKEyRIkSMYkSJEjGJEiRIxiRIkSMYkSJEjGOjL/AApWA/5pAHNBH/8AUY6n8OFID/mZZfQZVOf6c46PWVOeaw0Qwb9x1Pkw8+cfMYkj8wOSEBvB/iTHm6nzJRbSPR0vhxkk5dnOpn4ZzcuZE5BYOQpJFhwbM58oL4X0CppiMpCsze2FHN3t7PpHRKWnbKdjY9xtA6lkGXPKNLxyv5erLDZ1R+NopukVUFF+WUinT7CR2W0Y304kufGJM6KyEzJlUlA60kZuA5pDWJ37uZffi8ply18sp8DBenS4Y6KSQfJ4julnPI7pJOuAGOjsoy1zZctKZhDlSQxVl2PGCGBhC5ZSoAgi4N+UX4KvsqSdixHLQ+kCJSlSVrT+l43LTN7iaK2ZlQRKEspRYZVAM1tvZbfugPSra62WkJ3D301a1+MLk/rVrJzq1slyzDk7cPONcgzQEpWpkhWYBgL6PblHU1HhA04tXfYRw7DVFSlSkM7lkaMR+o3fS+9+UexUTpUtUsoKpZsB7yXDM557O4t3RvwDpRLlqUic6QVKKVs6bsBmZyLN8XjNikz81PzA5pKGyEXKlHgw7Sntpa8NSjHd2C3KW2sHmjp2lpUvRmyke13cQd34xTU9E6RctXWyZaQsOnq0JSRwKVAOFA7MRsQbiNuJ0U0pzJN06JILJbbgfC8YkYjKVTkkZVpLBBUXzOLp/V2Xt3+KwjKORpuM0lycxxLoPVomKTKlLno1C0IJcF2cbG2l+8wyfhr0EWqoVNrZCkS5QBSmalgpR0d9UpAduLd0dFwCpEvrGUk2Fn97RgDdt7cY14oiaoZZbg7q38H2i+p8p7K7Zwx+KlqP0hF6efhXMmThOoUS0IWAVSSWyqvdLDLlIaz2Lxzqf0RrkLMtVLOzAgOEEpc/vHZa+rtH6jwuUUykFY7YAdnvzI5wvdIZMyaSAUgOwFwdNXFil7MecCPy5QS3C/8AHjOTo5f0f6KppB1yldbUJcZR7CAoMo8VKYm+gfuMPeB1kpclRIZb3T87a+NoB06ixIBJHtB728b7jn6QP6lUuZmlkMSyhwf9Q22MU3b3kfYoKkF14b1insknRjqW/pG7DZ6yoU80AKBsp2LMDqO/Xv3ED04wZKbICVkHKS5SoWYJVoD5xnRjP5hQCjlUNMzBQVu3Ecj6QjiUUmxkXXTZK85SJgDuffDb/vHe3jBuixgTRmRMSp/Bn2KfkWgBhdMpRv8Aw2DufZPcT3+Fu+KZxRKWqYgpTMCXUSXQrveyfCFtoLSkWY1+GFFVqKwhUmaq5MksgnmkghP+kc2hHxr8LhIIczAk+9mSoHxCQ3jDinG580EpX1aGF0gEm12V+k9z6Xi6TXTZaVATVMQ5zkqFtddP7Q3nkuCPgjeTnw/DyUUjtzgTuBKUn/vSfCIr8MQP/qJ3hSv8JresOSMU6y6Shn90B7cQ4Ycw4vGtGKoCsj32Oh84otaYHoR6QkH8OadLBU2qvwp/k8eF/h5TbVFVyP5VTH1f0hynTVZ3RnUnUkKUT4XYtxHONK6s2KpyiT7oylvMEjzjeaXs3gh6Odj8O5d3qpiQONKvT/dFFT+HSrdXVS1HhMRMQf8AtVHU01EvLmPaIOocHi5Tm+UYa3IoZgWZzmJbQcN7/KD5pC+GHo5RW9BqtHsiXN/9OYkn/aohR8BAdWDVA1p5w75avpHX0Yosm6SRo2ZjbuEG8MrSlIdDDvzacdGh1rvtCy+NXDOCjBqj/wAvO/8A1q+kSP0VR1kqYo3maAsE2HiCPt4kN5iT0aFjDVOpX7lfN4M9I5JSuWvigDycfffC/hk24IO/rpDtXSBOpww7Sbj5x48l9TPW3UospoJmZMecSR/FQrjGDB55SW2hgq6cKlpU2imf1+++E2NmlNRdlGJSAqUeIII+/CLcLU6UvtFoI6tQbb4XjPTqCRx5bw2wl5MNEpUZZixoeED8YR283FLRbVVFytKVOTaxvYGBdXOUylTAoWsBdtdWdu6GWmbydi0pwWGrkd1/o0bZlAszAR7BDguWA5k8C+sB5dcRNUlQyk3TsfEHQaQXp5qc7qBYgWKlMDu1+EXlF2kWhqXGyT6BBGt9G4vYNF0wLpwnLmyJN0EA6hjfuUfExFkBSSnYk7fHeCSKQFJPaCuYBB4u1wNNWjKMgucaVl6MSExKe2EIs6kuV21SSr2b6vqw2AcHNoxWzFTfYlg5XFivYnl3cI9TsPeYZaVskgGYlJsdw/HX1jTWTghARLcJFmHd8YWeo3jsaGilk14FQIQ6kWlINgQ5KrOSTc33eGXAqkzVKSsAF3S3AbF3vAvApJVTjMwYAqezXJLvzMNWD0yUpBSwJ3G/jvE0m5JENaaSZpmgJSz+MKeLyFn/AAyki73ZrH05+kNk6Xex7xAitogMxsksXbgX4fSDrJ+iOhJI5Ziw6qZmciwdQO41HwjRPR1iRMT2mvmS+ZPzIfaMfSphPlg+8T6Nr5xbJrBTEKDlB1HHlbT75x06auCY85bZtIyTsVmZUInEqSFFWZIF+9IADi252tGqXRS6h2WErd0q1B4JUNb+kaJ1ClUvrUqCgbkcHO/j8HgTOpT7cmaQr9Pjpz28xDbqwzbLVx/YNYbjs2WVU9QHB3U5I0ZjuI8TqYT1kr7UoK7IT77bniH5/GA1MqfMWETkBROiinTiRwMM4yy0Fx2eDXI5+ELJ+gVR4qZqUyyZjFGhSBsSzEObX5NcwBr8cC1ZEPkPlb00jPiFSupWUy3yCxUAGLcCz7nffSIjBpiBYEtwBMBbVyzJPpDJ0Zw+TN7ShlABzZSz5b2ZmNwOcOmHU0mSnLKlpS9zxJPEm58Y53gE/q5WtyQ/m59QBDDT4wY5NaT3NdHTHS3RsIY1g8mdlGQBaiAFJ7J1s5ELs/BjJU61LA2D25N6cIPUmIhUxBOznyBjDjdcFImaEWZw+nw1MbTm1SM40CE0ytpyu0Od/J28xHxWHTFBusHis93C8X0U8KTsNufm0XKYjQMPPxjoUzOP2McnD1o/zEEhjo7AcbRFdak5lTgUqLsL+TMEmNEws4Dh+BPy7oyrlBu71g7hdnsI4dUF1EqCn2KRbzVHyB6pYVo4bYRIO8R6SZv6XYZMkrFXJS8tZAny0+6v9af2qHrzMGOj+OJyApOYHaCfR3EUTpaSwKFjKpJ2I1QeHFPLuMZ63ofThZV1SC9wWue9tTGUVLPZzyk4/S+ANiHSGnTOaWkrWosAkkgEv7WUFtNfWDeH186Yky1ISl9HJPOzfWMOHUiVnLLAEtJbs7sb6RvqFCW2Z/2pDPbckxHU1KxEtDTWN3Po81TJX1YckaqJID8GFouM5KEHsAqNruw1c31NtHjJO7SiouHO3x5mMc6aygDpqH7jEm6Vssop4NSCkOctyb6Obbvs9r8I0yUJUAbJIbg19Rqz/wBIACeVKYWHy5RsmzDbslIFtD9Pv0jchaoy9IehkioXnQUiYQxI1I8CHvvAFXQyolkLlVWYpGXJMfKRsHcsebH6t0irAIu7Xt/b7tBGTUgqMxKXfjwO4ikdaaxeBJaS5o53RYgpMwyp6SFp1A1YnUXuks4ULeIhnw+Ypif4eVtdGH7hofqBfaLulfRuVWoseqnJvLXuk+B0OhH94T8HlVMgzJNYSzdiYgguS7sTYEWsWiikpK08+hbadND2jDgo5wHUQznRtra7cYCdIMEmKSpcq9/ZdiCNgDYecapGPpSEjMFZUsdHYaBwwNt4t/48lQWXtpq+g1D+MSdp2UUnwB+j9eqdIVKIIKV5VpOugI56fOHPC5M10jMUyiLEAEndnOloTej9ej89NQbZkhQ5kWPxEdHpatAYADUOYeSV2yM5OtqLa+YspZL21JFz3mFetrJt86gEj3Se2RxY3Ah5E5BuCPGFbpHLV7SkjLpmfV9gOHfC6sO7sX4887WjkXTKnmzChUpJUUknKASRpoBx+UWYJKnZQmfTTkoO65a0jwJDbx0bothwQ6iXzku+zWDfCGwBg3xEPDX+nbXAdaFajlZx+nlISslClWAAB48LXA3i1dOlRKg6DckpZu9rcNmhk6XpzImzey0tClJLN7IfXcE2bxhOwzPPCVoQsy1aqAJS24cBtm1h4ailGxqp8hujuCsvmIcbKVZhvqW8IwTXqJwp0lmDzNHHFNrHVt4t6RYgJQBCe2kFKG30d38x3GF3oBWKE+YZllEueLF/R4Ox7HJCeROavs6DR4TLknq0hks6QbkPqPOCK6MDhFKZC5hSpILJ35FvoI2TrDtOPCPPecs691UkKPSXC1BAm06XWFKzoHvjVxwXfx32bPTYLU5QohKX90quO9gQ/jDPJmZyW9kKI8d/p4QRlKGW+kNvxQ0W1k5/WT5tOFKmIISAe1qL8SNPGPeBzfzgMsEhDgqXa7Xyh99L7Q8GnM18oASNVKsO7mYD0tHLppjJYJVowYA6mx0e/kYbdUbrPQG9zroIjBpaUskDygYumQlTEd7fTSCkyeo9kWfeM9TmbKhJAHdmV3vEk+xlfBJmEoIDTAx4C/wj0vA0jRRPhaA1HJTKqlLWhYmFADqJyl7Fh7OZki4ux5w1y6tyfLytFXKuCW2XYBm4cE+yGiQcqp6E3UY+Qu+Qyr0LsvEDImGpQgiTPVknS95c0HtaaFwVJLauNwC345iQl061Kc5EhQKRqFWSpv0nfgQYXMLMqqM5JOVc1hPlFmUQBlmSz7q7Ag6FhoXjVghWhf5SeQZiHEsnSYlWqSD7qg3cfER2J+jjcb5KMKrepkIykdZNJJV+kJ1YcTaNa55mB1do7Aj4P3wtYzL/ACc1Msv1KsxlLI2OqFH9STx1HjGzCcRuLhvqee3dEJRwdKabsOKDEAmxDh9R9s0Buk1NM6vPIdSknQbg2NtX37ngvjUor/io7Q1O5SefKA0rEVaZFtx29YWNLkZJyWGeaCcmWGYk7ncnnBWRiaSN9hp9+kehgKqpGYMhQ9lZ35EC5EAcYwiqpbqT1iRclDluagwIHNm5xXx4sRyjdWbK2qYlQSnmcpYd6mYnb7aLcPxjP2UAqPBN/wC0KKcU6/JkWBbKlAJdSidbahnJ8Yd+isqRISmUlac2mvaUeJbfwhZQ6G3V9zTWKmpT/hLffRvQufKFqso/ziQkTMhPtqF2IJ20eH6eFGwDvqLfYhTo8ImU2dkrKTMUrNZR7RcOxLMGDnhC7drtAjNtUzLK/DqSUf8AzE4E+8chHll0hK6S4TVYexmETJOiZiHb/Wk+yo+I5x08Ysof5bjdlBx3v8jGaspvzkpaQlwrsqzWAP8ARhpFo6tP6uCUtOVWmcgwTE5hq0TgDlTY9x1++Udpw+vC0BgXG+0YEdB+pl9liW0A+Bj3g08ITkUGKSx4jhDfIlGS+nonoJrkZ6epIZV/v4Rm6SpK5aSSxD2HoT6x9pqhKk6G2gII/vFGITlKlnKxPP1Ecm6ltLKP1JoxdG56Q6VEFjoed94L4vi2VCurYFvaYbbCOeYTS1E6oWpEtYD2NsrC13NnY2N4Z8U6MVM6QqWDLAUz9sgjuYeGsPsknXvkE5Qb3E6M1MuqKZyu0klgD7JyG6m0dwR4GD1PMSUlgACSWGzmF3CKQU8uXTpGVSE5QLXJJJbb2lGNVLNV7I10icmotpcWOluVvkvxSjRMDKQlTaOLjx2gbJwCQJyFFCcyHI5FmY8TeGBNDMIDsA4cqOrco8ropeXKVFSgXOVgX8fKGjvSaWEwS2PnouRMAYbD4nX6f3jzPYiLvyyBdduW/wBBHqWtJLISw48IG18MXcuULc6aEk2sNY0IAWElIJHL6mC8yehFvaPE/IRaiWVB1dlPCz/QQvjHer/YwFSgAybCwH3vA3FMNmTEKZhMI7IJsCLjNrBmrrkIDBgPXzjFT1F80x0p2G5+kba7sylg8YVSrQ3WMVNdvZHjGqYm9gI+zcRzkAB+DDSLs6ZYClB1bAgsB42+cHZeegb6/UqNE91M3Ma8m3jCcPAPZJbhGpWI5ywFzt97RdJmole2QpfD+kHx3+gPI4/qD14GiYHXps5I+EfYtFSqYSQCRx1iQVB9G8v3EqrowoCpkP1btYsuWp7y1cs3sk/ynmXqqvr5cvrHExJARPAYEkOEL3B7/B7tMTlzKaZ+aShpM5kVckhwFG2cDdJ38DGaoWaJXWSkmfRzrqSe2CNwAfeG6d7EXcR01YiYyyZQrJKpVVKZQ9p/13yzEngobizvq8c4xGjm0C+2lQlEslZFgf0r1CFeitU2duhUHSCRLSJgWhdMQADmdcvPsSbqQSzHiwItmNX4g1EuZSjtXX2Q5ITMQqykKI3D5vA6PBVcMWLaeEL2D4+ksH8INonBakmWWv2gNhy5N5Hwjl1L0eqJCwhxqyVK0vo52B4w0dFJs1E+amegoVLSBrY5ybjiOyfOEn8dJ2ngqtfcuKY+0xSVEBSwUhyQSLa+MaaTE0kKU9w4ILuwcXU7gsNW4d8L1HWqM8qTdLZVPuNzyjzOpUZypExBdrEl+7nCpqP3Dsvk89LOjkpf/OSkZZiU9vLqtO+YD/MGytSHF7MwYJTAUksgBAWgKVYOc1wCRGWVVJzJlqskJLl9XgeMYHVSUSyClCEpHPKG46wdz23L9BHB/wBK/UZkAJTYBRZ2Bb+8B67EVZ3VmSlrNt3j0IgWrFlFThRccfhG6tSqYgFSwnMHsN99dom3TKRhWX2ZJGGzKmYepAQgg5pmhSsfssVAggs7a8ob00YQkJToLWhawqpVJyIS6ypTuOAICn4QYmUVRNV1gmJB1TLJLEcHZn5xsTwuRdRNPLwEKdeo9IDY1QjOmYhusFmPvp4H9w1B8N7MGFKQsdpLK56hrEHgQYxYnSpJyl7KAfkTaDKMlBMjCS30DPz4VbRtOcVUJlrUoH3ToN/6aRdVdFUAqInTXcm2Vg+wto8DcNwIy5k0pWuY5Gguk3d2sX4sInKDvPJ0KcduBgTMQgMEpCdWAAHN/OPM2YJiwAW7JLDwueW3jAbEasSQ6woDi/2x5RgqsUKUkpBl5mClrQQwPEtp9Izt4BGCeUasQwwTjL7akKlqCgpJYgD0LtoeHKNWI15kzASsFxoRr3niO/eBeG4yhZnIABTLWEJWLu0tBdxrcnzgDj9WtYIBbytDRTT2sZJP6hyXi5XfOAnfVzxAbTzj4nEQOzLQA2hJD+tgbnnHK/8Aik6WHcKvdx9Gj1TdLVqLGX45j8Giz0pPKJ3FHTTOIvMObgkF3biXZ+ReNKq8rT2WCR4Ad5MKUuapaXlImzFcuyP9yhp3PGWTOxDMxpTl/nb5Xibg/a/c12OiaqWhi+dR1LDyB2Dx9VXTJulxrwAhRnGrSx/KrP8AKpJ87x7XW1hbNSTS2naTb1gqP5YGvQ0pkIcuorX+0hrHTMq0UYpKUW6rIc11Faj2RYbXUfHaFf8A4rP/APJ1HmAI9y8Wnj2aNYP7pzD0S8Ntf2BT+42U61pQMoTnOqmc82fZ+PpHhSFqBM0sn9xYnuhTqF18y46qWOACj6kwLn4dWnWo8gAI1R7aBskPrmXaUnX3usA/23ueZbxgb16EqOdK3P6iznnZz5wjzsEqCbz5hPAKV8AYkvonVzLBSgOK1lh6mHqHcgbJLoe14oonsgBPBOnpc+MSFWj/AA+mK9uqmPwluPiS/pEhP+n3/DG2zXX8o7BU07pUlaQpChlPAg65h84T5+ELQlaGJQgutI1A92bL5i4UGuyu4t+F1KkpuH7i/pHnpBQqnSFdQrJOSCZatnGiVNfKfTwhoq1gip7Xk5bifRNSXWlYMiYe1l0BNwsD9LtmGxvxMa8OxP8ALg0lYnraVfZvqg9/D5cQS2foVjM9GegrkGWFuEK/Qo6i+3LQhxwg0vDFzpRlzUp/MSGSvgtI9hYI1BHdZR0h5bovP59yilGSo+1NHKlZUKmiZTrslZ9uUdkzOKdn8I8f8OnFeQgHKGEwqSApJuHJLkhms7vGro4h5ZROlBwSO0ASr+ZrFtL8IO9ckJWWDyyzDSEnOkGMci3U0xlBllKU7lJ18do8YVTIqpgRJKQpNyoXZL78S7N9kHp1cFo7WVbs6FDx0IsxG8VSp3UVipaEZc6El2IBZ9NrPdr37oWFcMrKUkrXIfNBJkBwhKlANmXc+BOncIrqloJ6uYewsOHPZ2sLga7xTU5lFKlqcDb6fZjBiFWj2VkkEsOKbWbiLQ0nm0sEIK+XkFYvgnUZlBRUkXJ3SNQ/Ec+/xV63HwpQBclwEjQOSAPWHVCpcsTUBRKiwbLbje93HlCHg/R18TmFd5EgpWnmpd0J/wBNz/pTxhYqOW+jo3yikO9HQ1AT/DSOOoc+ZfwgpQ4wSermgoWNj8o9SMZlotmSD3xkxpaJqGcZhdK9we/hEYqhZNyeUE0TyZwWkp/eCdQzOLXLWvyMZcXxAFRY6j4GFSnxlgFKLNZXzjNOxUzFkSUKVZhbbiTwvFsuNCKFSsc63HBdjGxOLSqeWmUpQC1EkpTdRJuWAuS3DYRzvBcOm1CyVKPVpI7Q0VxSnc6atuGeH/B8ERJGgBOqtSrmokWLuOcPGLzQmpsSp/sUUVH+YUKiYkk+4hVggaix94uHPLk0b5iVTAr+EkJZik3fbtEvbkPONM7OUlIypBDBQsUhrEPZ/wCmsJXSzpOaWmEvO80IYzEkalwCHuVNfvO+1KS4Iq5v8wDseWUzZgpZRWAXmBLDtEah2Bs0UUXR+tqiGlCUn3lzFBh3BLlR5W74P9FJ8kywkLeYD/FzMFdYQ5JAtppybnDevEZaUAJIblCNQjzyVc58RE/D/wAPpAAEwrmEXUSWBPJI0HiYNysFkoARLlJSgaAADWJPx0DSMc3Gecc8p2OoyDNPICdAGjNNq0A3IuYDjFlzLIcgb6AeOnhGmTh6if4igHD2Yn10hG+kMo9s2Ta9IDACBqqwqNjpGyqoUSnKk5uAJ+P0iyRMTLSFKyhRFkfWNm8jJKsA6bMUQNY+SKBSn0AGp74IJRndSyEIA1sL634CMeKYuCgCUQySxUWGo4XLkDh4xlBsa+keU0YJyglzw3+keK/DhKuwWOAPaBPDYwv1FZMSXTMWOYP9dIvwvHZktQMwCYNn1fbQQ3hfsZtrgPSsI/bl4kuLPsWN41TUpbKlgBoH9T9YVZs+cZipoKjm1APC2js0el4nOAZEtWa7kqTd/HTvg+J8UJJvluxmRUoSGBbidCfmByiRz+fV1LvlJ7in5qiQ/hkLcRkwvGyGvDZQ4uFM6rxywdH66QWRKM2XsOsRmHmQD4wRRWVCAB1M0K4FBPqlwfOKPTazEg2nyN/SzA/zCesQHWOGp4NzEVUQmlEqcqWvrZJ6qanIp1y1WcBnVlJCrbZoD4UmsnzUiYJ3VMcySyByZiFAgsXaGGb0dSB2Zaz/ADzpgH/SIybqv9/6DUV3+fuY6mkmgnIiYWJD5TcaeNotppExIsg8woW8X1+++LBgJYvIS3/5M8xmn9H1P2KSSeSp09vRxCeO+R1qJL8/2XSZKU3TKSCHZ5oIfuUqFjpXiE6V1U4pLpUc67EZVDR0uNWPhDCnBVpSP+SpzyC5vkC1/GBNfRoYpmYfPlg+9JUWbd3BBHeIaMUnbC53x+fyasLx0TUAg9rUAbxTW1apsxLgMmBdBhFLIvLVXpSo2zSs6UnvRLFu8iJXV8tCzkWJhNioBSX8Doe54M7qlwDTq7Cc2qT1iQzoKnd75msCOD798VU89K6hcvTQqN9Mo3G/xgLV4xLQnMrvZrkjYQK6G1UxVXMmzLdaHA2GXQf7Y0dN7Gwz1FaideoqKlQgBFOgjipIJPe7wndNkiRLz06VdpQRkewKyySOTm/eIZZFUGEA8crUEpB2Oa1/YBV8QITe21YIx9AbDejykMlfbnrBWX0Q5fTQqLskcdYK9JaQopeplEpXNOVyb/ucjY87XaztDNgtFkQFL9tXaVvtYeAsPGASadU+sIKiBKSkiwu6rgiwBZPCz8Ysrq+xXO3XSCeF4YmVTyZK+2U5S17lOpd2ZzvwhiDAcvrt5xm/NJQtMol1KBIHJ/gPlAzpHWBKFgTMjpOZnKg+hDG2hhsRRz5kyjpN0ll06CVKGYpLJtdt3eyRmv3xx5Nd+Zn55qhl90KJYnYk6tDtgvR0YjMNRUhQp0lkIJP8QixJOpQGA2zEcruK+hFAtOX8rJANnSnKodyksQYWM0nnn/BZraqX/pzdKOsmoTTKdaU5i5a6WYBXoHaC02tqXyinm5jxygeb/B4P4P8Ah5LpZxWiYpSNWVdT8CRYjwENs+kRlFhyAECex9WZTfRzqgwesmqGYS5aCbl1LV3BIAc+NoZpWBSUMVDORssu57gyT3MY91lUJSVE6aWLM+3j/Tv8YbVpUkKAF9OQ4eIjmnNP+nguoSq2X0uIS1pGUBtglLs1rBItHsMSFAKSRoSljfhmF+6L5WIsLBgNgI0yavPrbjuPGEST7A210DRIUorUntKSCQDo+z/SF6pnJCldaVCYzqIYE2sACIfadCACONz9/e8Aul2DSqhDKGVTHKsapPLk+xsYfYkk7NHWy1Qp1+O5xlQ6ZY4n4tvAtdRz8rWjFQSSlJlKVeWohR0BNwS2ouLRsXTgkMl+PxiySRdLGD2mUNXJLPbQcIozM+pHG/DTaCQmrQxlhCToSdPW7x5kUDBSlkkvolgz7hyB6HuiqSJykUU2Ipe58HUD5gFmtBBUwGxTNCT7zWHjkBPpGQVYAFlPybztb6mKZeNXOdSgNdC3C7fSDQjbL5ksDUzFDayh5NEj4MXS/wDiJSG3V93j5G2i72gkJyUJHWUwbZSJmYHuOd3iiop5SnP5WpyndM6YB5BZMapFXNW4MrD5iTqxIJ7wuWkGNQmzU3FHKYfomy0+QBEZ4OcFUddQy7KFQnl1s35mCEuuo1m1VVI75gb/AKkPFqcLkTnX1SknVTTlFvDMRH04HKzIT/EOb+UgaO/Zf1iD1EX2M1NQEAKqphPEzljzyqAPlFK8ElrU8uvWkbBRUW8cwfyjPi3RcpDIEldiSlSMptwIhYVhpF/yk0D/AO2mZ6dmCmnwBL7jijo7UEfw61Km7/8A3GKxgOJpPYnoI451fJEK1NMlgsqXWyx/6a/jkPrBEzAkditnSzwmocejN5wa+xrfv+BhoMIxAqJqJssoGjLmv/2i0ea78P6acoGaL3IapmC55FMBJU6qB7FbKJazlafTKYulVmI5wBUySnftj0uCPIw0Z0xZRbXITT+GtCguetB/nK/VUsn1jNifR2mk3ROXKa4UuUSm3MZYvnzaiWkrmqWpADlSJjsBxAILeEZ6bE5Q7aawy81nmAEX2DqG/fBeswR0vuU1chapalSJkqcdgmYlIJ/1M3rCdgtHU/nCZ4CXADJUFBNwr2kkg6fCHyZRSpmqKKfm1Ulpa/MAfGLJeCS0JZNPNkAm5lpE1Pf2CT5mFUlTSHymrYTqa/s5AWXaxBDPfu7nN4V+jOIJl1a5allRVYKJBc63a2hMasSk1ykLElUiYGYBBV1hbQFExSUpVpoY5t0fqqmmr0qrJc0EWZaSGJLOOTEhxxh4xlKLfoT6YuvZ3xbEgsCoPlJ2dn+UJ+MzETalMpY7KQVLANlMQACAWYuNdQDYRmr+lkunQtYqFrzB0y1Adh9QFM53HAczHPejONLnVc6Ys3WEsDsATb19YEk5QbXQdKO2aT7O1onBgwYcOHdG2mmAeMKlJiPZsRb74xqRip11HlHFbWTpeneBlqpqyMqCxMZpEiYf8Vzy4x5osVdIIFyH84sVUKOu+ja+kUb9kUmsUBOk+FLnSZqEJU6kKCSEk393lYtHzC8OmS5aUrSQyUj2dwAO/aGejmTGIUGGovePlVMt7MbYtgVqu6ARDDtEd4t58ItkVYQND8fXeKcUU6SUgpIHmN4y0qnazk6cz3xLgskpLIdp57/2I+MXzqIK9sluA+ZiSpglpJsVNr8hACt6QEEiKYS9kUnJ4Nk7BaVJJ6pLquouXJFrl+UA8Qw5KVpXKDgF1JJJ0G33vETirntE+cUGoYkix+vKMpSTsolWLM9bWJKiVEu7W+xzgVX1OzBt7DfRzvExs5ZiVbKv4jX4v5wOUSd/D7Mdl2rEWGaUKuzsD4R6lzA+gN3uH8oxJD6x6BY3P3zgo0jZUSUDRIPeOMfYwLUTuYkEXIcOIYckdvJMVuUy0S3+J9Yy1NbLCldQgS0m25PiTz4QYqqWWlJZCAdmSIVZY03+94XViS0mlkYcExXIkhR184YKLFZqiOqlqIAYWf701hToZaXBypfV7nyBLekM9JXolMVTPB7+HKOVpJl3JsuxjrRJWpVpqxlQkkPfc3sPlFmDCfLSk1M0qce4GSOVrkjwhe6U4jJXPSqWpZPV3BLgMdRwJe/8oj7huOMjKpy2hEbK4MknHI9JWk6FRHHMT87xVidMqbLUmVNVJmN2Vp0B2zJNlD14EQEocXSoM+vLSNszE0INy9tWLeenKEbadm2ehNw7EcRRNVLn1F0KYpyPwIIJPskG1oLTMKlzCFT+uUb9oKA9QkACAuKY5Lm4jLBshOZKiFe0xBlgngS+mrgb2dKTGEKCpcxmOh27uUUnupN4DFpYX9wdh0iRKTmdhsVKJJ++AEb6afJWqyXG+ZOo+MDp9GmXMGe4Uf4Ze3H77oJGekagNwAiNsd5MtXSURJJp5WbjkST5kWiUElD/wAPMltBnWU25Ahh3R5kUqM/bPtE5W5cebQTnU6UJ7BjOcnk22KwgFiuBTJiusCkdaP84zJgUBskpHZUOar3gTU4PMJIXlW/vJL+huIN0tWolykqPujntBCi6xRJmJQDsE7d/wDeKx1pRFlpp3k57N/D2bNJIUVjYE2EYVdC6ikX1uUsn2srG27tp4x0yvxNcshKCQTx24+MXUVBMUOsMxQ4Pv3jhFX8qTwlgl4UstibhagZZNiHtc68xxirHcWEtBG51gxj/RmYFGbRAFavbkuEpUf1IcgJVxGh5HXmeJTpqZ6ZNVJWhSlpBCmZioAsQWPg8Lp6W94KS1tqzydcoZCmQNAlKXV4DSDsuvShgnz3PfAXFKwJJQmwEYJVTdyYnJNcAX1LIzrxkhQj0muz3hdVPBN/v74Rtkz76ju+ka2LtRpqwXd3fWAOCVU0zJ4YNJVkQ+5UAt+fYI/3coK1dT2dYB9eEzgk26y45qTY+JGXyhH2WjwFBiilIJVY78oEKkLWXQkq5gP/AEg/h0mSUqzByFXB0f79Ik3H0IVl6sBIGobTu2gqlgCt8IFScBmqbMUo8XPkLesFKXAAB2lEkcgPrH2TiaFF0Hs8YpmYwMxYvwA0PfGyamY+l2DpNKvq0kzJfbTxJHxJDiELCaoTQGIvqSoCHarxVRUS/Jho0cyn9GKlE1ZkMUFRKQ+xNh4R2fHTkmn/AGOfUexpjacPQoOZwHJAv3EqcHyEUKwpxaYscHy3/wCmF5EusRrTKJ5NHo4tWp0piO8E/KH8U+n/AIN5oeg8jC1f+MB3pv6GJAynxGvVf8t8vlHyN49T8oHmh+WdJxKSMpteEBdSJS1JnKAckpJs4O3e8dOqkAjQQt4tgMuakBaQb/bRVpPkhbQs9YFiynGzGPGJYiiSgOxmbJB9TwEXTugwH+EtaP5VED0jOOhxDg358YC04m3yAeCYh1s8laiFHQjhttp4fWGtEtaf3J4j5xlR0CGoUUqGhA0Mb0UVZKUOwmaP1IUxPelVvWBqQT4DCTXJ7o6trAP4xoqsTXlUGNgw58AIH1NHVzS4lIl81Fz4hNvWC2B9G1jtTF5lc9u4RPwJ5ZTzPgBUOFqClTsoK3JAOhePdH0gllWQqKFj3V2Pg9j4R0U4ckIZhC3i3RCROfMnxEUcFLkRSa4M1bXhctIe6Tbx/sIspMSOitRC9V/h+U2lT5ieCc3yeM0ukrqcZSgTkjQksoNxO/jEn8ZVhlFru8oc8XrXTLUmxHxDRspMZzJDxzmp6RTUhlU0wfCNeG9IJRAdXVr3Qu1+RNiPu0TfxpJFFrxs6KhZUlZQyWS7jV9xppAqjx9+ybH490D6TpAlNwtPmIX8W6Q0wW+cXPuX8baQkdFt8DPVSQ//AJ9KiCQ7eMaK2rXLIKZhIVcPu2vcYRKfpBIYET5fioA+RjTU9M6fIULmIUOALkHYjLcHnAehK+DeaI94fiQmdlXZV8e6FPp9MadJzgKQNFfuBBSD4P8AYgbgfSiVNBGbtJO9ieBAjP0mxoTVy5QOZTuQPQnhD6WlKM1gSc4uNoJVmIhZzcbxnGKJA1gPi5myxmSPA3EZsOxBM4FgQpLZk8H3HERaeji+hIavQ1SsYCmAe8Xz8RyHjAOjBfQRfPqRyB4mI7EU3hBeLzF6C0AukWIqQqSrUpXmF9gGPxjyqsGyk+d4yzE9cX1AFofS0luyjamp9OBpm4iD1cxOXtIcnh576RSqeCXd/hCia5UhWVYPV7bs/LcRcjF5LOJqfEsfI3hvBQFr4GOZVOdjFcyqU9yPvhC5Mx6SL9Y/JIJjIcUmzrSEFIPvq18BoPWDHQ+wJa/3GOqxJEts6rn2U7nuEM2CHMBCp0f6OMc63Us6qNz5mHjDqRmi0YKPBCU3LkIGUNY8GWHO7+ltvKNJTbSKpkon5wwp4EscvvwiR66qJGAXKU8Zpg7TRIkAJ5Wb/f3tESm8SJGMXyw4MeskSJGMUkQQopdokSMjGhYt9/e8ZVSh9+cSJAMeJkgCM06SPThEiQTGSdTpJYpBjBiXRunmBlIF/OJEjBYOougVGCXl5v5iYJp6K0oDCSgeESJGtgpFH/wfSK1kpPhGik6KUibCQjyiRI1sxbO6I0ih2pCD4fSPNP0dp5X+HKSnuESJAsNHnEsGQoMTCvM6Hy3KkzFoVo6df66aRIkFAK09FFKsqqnEHgyfhHqX0AknWbNP+qJEjW1wGi1PQCnBDrmK5FVoYqPBZaEhIH239IkSBbZqSMGOYJLUAdHhOqeissqsojwiRIZNgaRqoOikoXJJ7xDRQYRLSA0SJBbZkg1S04DNvBGWn0iRIBjSkaR7XpEiQDHlSYkSJBAf/9k="/>
          <p:cNvSpPr>
            <a:spLocks noChangeAspect="1" noChangeArrowheads="1"/>
          </p:cNvSpPr>
          <p:nvPr/>
        </p:nvSpPr>
        <p:spPr bwMode="auto">
          <a:xfrm>
            <a:off x="151307" y="-107677"/>
            <a:ext cx="296439" cy="227189"/>
          </a:xfrm>
          <a:prstGeom prst="rect">
            <a:avLst/>
          </a:prstGeom>
          <a:noFill/>
        </p:spPr>
        <p:txBody>
          <a:bodyPr vert="horz" wrap="square" lIns="87060" tIns="43530" rIns="87060" bIns="43530" numCol="1" anchor="t" anchorCtr="0" compatLnSpc="1">
            <a:prstTxWarp prst="textNoShape">
              <a:avLst/>
            </a:prstTxWarp>
          </a:bodyPr>
          <a:lstStyle/>
          <a:p>
            <a:endParaRPr lang="el-GR" dirty="0"/>
          </a:p>
        </p:txBody>
      </p:sp>
      <p:pic>
        <p:nvPicPr>
          <p:cNvPr id="44046" name="Picture 14" descr="https://encrypted-tbn0.gstatic.com/images?q=tbn:ANd9GcSDFNfu3K34r1LTKPC2oQDb1htLIwR9_EXOks8PE09Dx4-uUuvS"/>
          <p:cNvPicPr>
            <a:picLocks noChangeAspect="1" noChangeArrowheads="1"/>
          </p:cNvPicPr>
          <p:nvPr/>
        </p:nvPicPr>
        <p:blipFill>
          <a:blip r:embed="rId2"/>
          <a:srcRect/>
          <a:stretch>
            <a:fillRect/>
          </a:stretch>
        </p:blipFill>
        <p:spPr bwMode="auto">
          <a:xfrm>
            <a:off x="1667451" y="1863656"/>
            <a:ext cx="5220369" cy="2662388"/>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Σπορά</a:t>
            </a:r>
            <a:endParaRPr lang="el-GR" dirty="0"/>
          </a:p>
        </p:txBody>
      </p:sp>
      <p:sp>
        <p:nvSpPr>
          <p:cNvPr id="3" name="2 - Θέση περιεχομένου"/>
          <p:cNvSpPr>
            <a:spLocks noGrp="1"/>
          </p:cNvSpPr>
          <p:nvPr>
            <p:ph idx="1"/>
          </p:nvPr>
        </p:nvSpPr>
        <p:spPr>
          <a:xfrm>
            <a:off x="3089265" y="841363"/>
            <a:ext cx="5803910" cy="2857520"/>
          </a:xfrm>
        </p:spPr>
        <p:txBody>
          <a:bodyPr>
            <a:noAutofit/>
          </a:bodyPr>
          <a:lstStyle/>
          <a:p>
            <a:pPr>
              <a:buNone/>
            </a:pPr>
            <a:r>
              <a:rPr lang="el-GR" sz="1050" dirty="0" smtClean="0">
                <a:solidFill>
                  <a:schemeClr val="tx1"/>
                </a:solidFill>
              </a:rPr>
              <a:t>Η σπορά ξεκινούσε τον Σεπτέμβριο και τελείωνε τον Δεκέμβριο. Ήταν καλοτυχιά για τους αγρότες να βρέξει πρώιμα, να μαλακώσει η γη και ν’ αρχίσει η σπορά. Οι γεωργοί είχανε συνδυάσει τη σπορά με τις γιορτές της Παναγίας, την οποία θεωρούσαν προστάτιδα τους, και ήθελαν η σπορά να ξεκινάει τον Σεπτέμβριο μετά το </a:t>
            </a:r>
            <a:r>
              <a:rPr lang="el-GR" sz="1050" dirty="0" err="1" smtClean="0">
                <a:solidFill>
                  <a:schemeClr val="tx1"/>
                </a:solidFill>
              </a:rPr>
              <a:t>Γενέσιον</a:t>
            </a:r>
            <a:r>
              <a:rPr lang="el-GR" sz="1050" dirty="0" smtClean="0">
                <a:solidFill>
                  <a:schemeClr val="tx1"/>
                </a:solidFill>
              </a:rPr>
              <a:t> (γενέθλια) της Θεοτόκου στις 8 Σεπτεμβρίου. Γι’ αυτό και την είχαν ονομάσει τη γιορτή αυτή γιορτή της Παναγίας της </a:t>
            </a:r>
            <a:r>
              <a:rPr lang="el-GR" sz="1050" dirty="0" err="1" smtClean="0">
                <a:solidFill>
                  <a:schemeClr val="tx1"/>
                </a:solidFill>
              </a:rPr>
              <a:t>Αρχισπορίτισσας</a:t>
            </a:r>
            <a:r>
              <a:rPr lang="el-GR" sz="1050" dirty="0" smtClean="0">
                <a:solidFill>
                  <a:schemeClr val="tx1"/>
                </a:solidFill>
              </a:rPr>
              <a:t>. </a:t>
            </a:r>
          </a:p>
          <a:p>
            <a:pPr>
              <a:buNone/>
            </a:pPr>
            <a:r>
              <a:rPr lang="el-GR" sz="1050" dirty="0" smtClean="0">
                <a:solidFill>
                  <a:schemeClr val="tx1"/>
                </a:solidFill>
              </a:rPr>
              <a:t>Πριν από κάποια χρόνια η σπορά γινόταν με πρωτόγονους τρόπους, όπως και την αρχαία εποχή. Χρησιμοποιούσαν ξύλινο άροτρο, φτιαγμένο από ξύλο πλατάνου, για να είναι ελαφρύ. Μόνο το υνί ήτανε σιδερένιο, που το έφτιαχνε ο σιδεράς. Αλλά το ξύλινο αλέτρι πάθαινε ζημιές, γι’ αυτό οι αγρότες το εγκατέλειψαν και αναλάμβανε ο σιδεράς να φτιάχνει σιδερένιο αλέτρι.</a:t>
            </a:r>
          </a:p>
          <a:p>
            <a:pPr>
              <a:buNone/>
            </a:pPr>
            <a:r>
              <a:rPr lang="el-GR" sz="1050" dirty="0" smtClean="0">
                <a:solidFill>
                  <a:schemeClr val="tx1"/>
                </a:solidFill>
              </a:rPr>
              <a:t>Ένα δεύτερο εργαλείο για τη σπορά ήταν ο ζυγός με τις ζεύγλες, ο οποίος ακουμπούσε στον τράχηλο των υποζυγίων, εφόσον το όργωμα γινόταν από δύο ζώα, συνήθως από αγελάδες ή μία αγελάδα κι ένα φρόνιμο γαϊδουράκι, που θα μπορούσε να συγχρονίζεται με το αργό και νωχελικό τράβηγμα της αγελάδας. Ο ζυγός ήταν ένα μακρόστενο πλατινένιο ξύλο πελεκημένο, με μία</a:t>
            </a:r>
            <a:r>
              <a:rPr lang="el-GR" sz="1100" dirty="0" smtClean="0">
                <a:solidFill>
                  <a:schemeClr val="tx1"/>
                </a:solidFill>
              </a:rPr>
              <a:t>.</a:t>
            </a:r>
          </a:p>
        </p:txBody>
      </p:sp>
      <p:pic>
        <p:nvPicPr>
          <p:cNvPr id="48130" name="Picture 2" descr=" 12 1 1"/>
          <p:cNvPicPr>
            <a:picLocks noChangeAspect="1" noChangeArrowheads="1"/>
          </p:cNvPicPr>
          <p:nvPr/>
        </p:nvPicPr>
        <p:blipFill>
          <a:blip r:embed="rId2"/>
          <a:srcRect/>
          <a:stretch>
            <a:fillRect/>
          </a:stretch>
        </p:blipFill>
        <p:spPr bwMode="auto">
          <a:xfrm>
            <a:off x="0" y="841363"/>
            <a:ext cx="3119438" cy="2136776"/>
          </a:xfrm>
          <a:prstGeom prst="rect">
            <a:avLst/>
          </a:prstGeom>
          <a:noFill/>
        </p:spPr>
      </p:pic>
      <p:sp>
        <p:nvSpPr>
          <p:cNvPr id="6" name="5 - TextBox"/>
          <p:cNvSpPr txBox="1"/>
          <p:nvPr/>
        </p:nvSpPr>
        <p:spPr>
          <a:xfrm>
            <a:off x="0" y="3556007"/>
            <a:ext cx="8732868" cy="430887"/>
          </a:xfrm>
          <a:prstGeom prst="rect">
            <a:avLst/>
          </a:prstGeom>
          <a:noFill/>
        </p:spPr>
        <p:txBody>
          <a:bodyPr wrap="square" rtlCol="0">
            <a:spAutoFit/>
          </a:bodyPr>
          <a:lstStyle/>
          <a:p>
            <a:r>
              <a:rPr lang="el-GR" sz="1050" dirty="0" smtClean="0"/>
              <a:t>Οι </a:t>
            </a:r>
            <a:r>
              <a:rPr lang="el-GR" sz="1050" dirty="0"/>
              <a:t>αγρότες έσπερναν κυρίως σιτάρι και κριθάρι, που καμιά φορά τα ανακάτευαν (μιγάδι).   Όλα αυτά, βέβαια, ήταν πολλά, αλλά ο κάθε αγρότης έκανε το κουμάντο του, για να εξασφαλίσει ψωμί για την οικογένειά του και τροφή για τα ζώα του</a:t>
            </a:r>
            <a:r>
              <a:rPr lang="el-GR" sz="1050" dirty="0" smtClean="0"/>
              <a:t>. </a:t>
            </a:r>
            <a:endParaRPr lang="el-GR" sz="1050" dirty="0"/>
          </a:p>
        </p:txBody>
      </p:sp>
      <p:sp>
        <p:nvSpPr>
          <p:cNvPr id="8" name="7 - TextBox"/>
          <p:cNvSpPr txBox="1"/>
          <p:nvPr/>
        </p:nvSpPr>
        <p:spPr>
          <a:xfrm>
            <a:off x="0" y="3055941"/>
            <a:ext cx="8893175" cy="577081"/>
          </a:xfrm>
          <a:prstGeom prst="rect">
            <a:avLst/>
          </a:prstGeom>
          <a:noFill/>
        </p:spPr>
        <p:txBody>
          <a:bodyPr wrap="square" rtlCol="0">
            <a:spAutoFit/>
          </a:bodyPr>
          <a:lstStyle/>
          <a:p>
            <a:r>
              <a:rPr lang="el-GR" sz="1050" dirty="0" smtClean="0">
                <a:solidFill>
                  <a:schemeClr val="tx1"/>
                </a:solidFill>
              </a:rPr>
              <a:t>εγκοπή στη μέση, απ’ όπου περνούσε η αλυσίδα του αλετριού. Στις δύο άκρες είχε από δύο τρύπες, απ’ όπου περνούσε η ζεύγλα σε σχήμα U και η οποία αγκάλιαζε το λαιμό της αγελάδας. Αντί της ζεύγλας, στα μουλάρια και στα άλογα, που όργωναν μόνα τους, έμπαινε στο λαιμό η λαιμαριά ή κουλούρα, η οποία ήταν από δέρμα και εσωτερικά είχε χόρτο (ψαθί), για να είναι μαλακιά και να μην πληγώνεται το ζώο με το τράβηγμα</a:t>
            </a:r>
            <a:endParaRPr lang="el-GR" sz="105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Θερισμοσ</a:t>
            </a:r>
            <a:endParaRPr lang="el-GR" dirty="0"/>
          </a:p>
        </p:txBody>
      </p:sp>
      <p:sp>
        <p:nvSpPr>
          <p:cNvPr id="3" name="2 - TextBox"/>
          <p:cNvSpPr txBox="1"/>
          <p:nvPr/>
        </p:nvSpPr>
        <p:spPr>
          <a:xfrm>
            <a:off x="2732075" y="841363"/>
            <a:ext cx="6161100" cy="2462213"/>
          </a:xfrm>
          <a:prstGeom prst="rect">
            <a:avLst/>
          </a:prstGeom>
          <a:noFill/>
        </p:spPr>
        <p:txBody>
          <a:bodyPr wrap="square" rtlCol="0">
            <a:spAutoFit/>
          </a:bodyPr>
          <a:lstStyle/>
          <a:p>
            <a:r>
              <a:rPr lang="el-GR" sz="1400" dirty="0"/>
              <a:t>Το θέρος γινότανε τον Ιούνιο, τον θεριστή μήνα, όταν πια είχανε ξεραθεί τα στάχυα κι είχε ωριμάσει ο καρπός. Ο θερισμός γίνεται ή με το χέρι από εξασκημένους εργάτες και εργάτριες .</a:t>
            </a:r>
            <a:r>
              <a:rPr lang="el-GR" sz="1400" dirty="0" smtClean="0"/>
              <a:t> </a:t>
            </a:r>
            <a:r>
              <a:rPr lang="el-GR" sz="1400" dirty="0"/>
              <a:t>Οι εργάτες για το θερισμό χρησιμοποιούν το δρεπάνι, που είναι γνωστό θεριστικό εργαλείο από τα πολύ παλιά χρόνια. Το δρεπάνι αποτελείται από μια ξύλινη λαβή και μια πριονωτή λεπίδα, που έχει το σχήμα μισοφέγγαρου. Ο θεριστής πιάνει με το αριστερό του χέρι μια δέσμη σιτηρών, τα </a:t>
            </a:r>
            <a:r>
              <a:rPr lang="el-GR" sz="1400" dirty="0" smtClean="0"/>
              <a:t>χερόβολα , </a:t>
            </a:r>
            <a:r>
              <a:rPr lang="el-GR" sz="1400" dirty="0"/>
              <a:t>και με το άλλο, σύροντας το δρεπάνι προς το μέρος του, τα κόβει</a:t>
            </a:r>
            <a:r>
              <a:rPr lang="el-GR" sz="1400" dirty="0" smtClean="0"/>
              <a:t>.</a:t>
            </a:r>
          </a:p>
          <a:p>
            <a:r>
              <a:rPr lang="el-GR" sz="1400" dirty="0" smtClean="0"/>
              <a:t> </a:t>
            </a:r>
            <a:r>
              <a:rPr lang="el-GR" sz="1400" dirty="0"/>
              <a:t>Ύστερα περνούσε ο δέτης, άνδρας αυτός, που αγκάλιαζε κάμποσα χερόβολα και τα έδενε με λεπτές </a:t>
            </a:r>
            <a:r>
              <a:rPr lang="el-GR" sz="1400" dirty="0" smtClean="0"/>
              <a:t>βίτσες </a:t>
            </a:r>
            <a:r>
              <a:rPr lang="el-GR" sz="1400" dirty="0"/>
              <a:t>λυγαριάς ή αγριελιάς και έφτιαχνε τα δεμάτια. Αυτά τα </a:t>
            </a:r>
            <a:r>
              <a:rPr lang="el-GR" sz="1400" dirty="0" smtClean="0"/>
              <a:t>δέματα </a:t>
            </a:r>
            <a:r>
              <a:rPr lang="el-GR" sz="1400" dirty="0"/>
              <a:t>τα ετοίμαζαν μέρες πιο πριν και αποβραδίς τα έβαζαν στο νερό </a:t>
            </a:r>
            <a:r>
              <a:rPr lang="el-GR" sz="1400" dirty="0" smtClean="0"/>
              <a:t>να</a:t>
            </a:r>
            <a:r>
              <a:rPr lang="el-GR" sz="1400" dirty="0"/>
              <a:t> </a:t>
            </a:r>
          </a:p>
        </p:txBody>
      </p:sp>
      <p:sp>
        <p:nvSpPr>
          <p:cNvPr id="49154" name="AutoShape 2" descr="data:image/jpeg;base64,/9j/4AAQSkZJRgABAQAAAQABAAD/2wCEAAkGBxQTEhUUExQUFRQXGR0aGBgXGB0ZHhseGRscHhgcGhsgHSggGB0lHBgYIjEhJiorLi4uGR8zODMsNygtLisBCgoKDg0OGxAQGzQkICYsLCwsLC8sLCwsKywsLCwsLCwsLCwsLCwsNC8sLCwsNCwsLCwsNywsLCwsLCwsLCwsLP/AABEIALEBHAMBIgACEQEDEQH/xAAbAAACAgMBAAAAAAAAAAAAAAAEBQMGAAECB//EAEsQAAIBAgQDBQQGBgYJBAMBAAECEQMhAAQSMQVBURMiMmFxBkKBkSNScqGx8BQzYoKywQdzksLR4RUkNDVDU3Si8SVjg7O00uIW/8QAGgEAAwEBAQEAAAAAAAAAAAAAAQIDAAQFBv/EADARAAIBAwIEAwgDAQEBAAAAAAABAgMRIRIxIkFR8BNxkQQyYYGhscHRM0Lx4YJD/9oADAMBAAIRAxEAPwD1fVjNWOYxkY+d1noHWrGascxjIxtZjrVjNWOYxkY2sx1qxmrHMYyMbWY61YzVjmMZGNrMQZrL6jqU6XGx5EfVbqPw+YKatw3XLUYp1F8VJvAecWugm4K2m4vfFgjEGZy2qGB0uNm/keowNQ8ZWK1l82adUkAip79MxqP8m8iLHcQZUzoiGalMzRYyQpujC0j6pBFj5FTECDc/kEzI0uNNZNuo8wRcqeo2xX69KrQY1aU9oCBVSPFyBIFtRGzgQ0RHLG1cjojaXmPK9Na69nVCsxWxNlqr0PRh03B8pxVM3R7AMlQzSYwGc6ZIuEqN/wAKupulX3iBN7swrcUAUVQCcubuo8VEj/iU+ekcxy9AQD8xproZC1WZLqI05hI5cg45f4QQyk1hg02777+gOV4kKwFKsSa1MHS5ADVE96RsKi7sNiJIEEgJOJ5Orkn7alPZrdgvuKdmXrRPQ+A2NgpWCplxT0AuzUZ+grie0osu1OoNzp+cTAIlDZOB55n/ANXzBVag71CqsFWVpgdCpEjownmMNK6MuHyMzOnP00q0iqZumO40wHG5psd9J5HdTB9SuC8ZNXvgFcwncq0zYvp3UjYVF3B2I2sbV7PcPbJO1WksUgfpaVz2U+8vNqB6i6egsbnF7cDNZf8AXrAYTHaAXVWOwcbpU2O2xKgPiX2779AYWOXffaLo5FVVqUz3hdTtPVW6fyPxB057ZJHddTIn3WHI+RuD/iAcIOCcaDjtUkhp7VIgyLM4X3XXZ0+I839antVp3kXA2cdR5x89uQhFPk9yU4aWTZPNa1uIYWZehwROF1S8Vqd7d5R7w9PrD7x1tglc0hAOoXEi+DqEaCJxk4FfOIOc+mOf9IL5/n442pikuaW0j8/n+WFOZqaTJ2AJt9X3wPMWYeixvhquYVtjhJxdithvuh6MOXpy+IxteR4q46yteRuJG8fiPIi48o64K1YpvA+JQVBsrDuzyEwAfst3fNWpYtNJ5HpjOdjOITqxmrEOrGasDxBdJNONziCcZON4htJPjeIJxmrG8Q2kI0YzRgJ+LKOX5+eO6Of1bYjrQumQVoxmjEXbnGfpBxvERtMiXRjNGIxmMdDMY2tAtI60YzRjYrDHQcdcHUgXZxoxmjE0YyMMDUQ6Ma0YnjGRjG1AOayeuCDpceFhy9eoPMYBq0e1sQEroOdwwP8AEh+7yIw8jA+bygcD3WF1Ybg/zHUf5HGGjUsUbO5RqRapTQkT9LRJuCeanqeTbNs1/EJwlFA+gb6InUqnumm17D6o3tcC+4nTc6yFzB0pmFFp8NRTuD9ZT05YrOeyIVjVRWCkxVpg99GPNTzNhBNngA94BsFS/qzsjUv333hmZvKisHYACqRFam1lqgcyN1YdRcEAieaCgDPYkFpJ0q0BjN2UHZa1p+rUKhhDAy6TMMrJrYEn9TXUQtQD3XHuuNoPpa2OuI5KnmVIYaWsDBgqeRU9JFuhEWsFdSthj25og4Px/VFPMMA6Nop5gjukm3Z1wfDqj3t4I8SnAHEclUyVQ1qCkUgYqUfF2WrcAe/RbkOXK4gxEulbRWVGrOpAZhFPNqBdKnJasAfETebFZfPaUlS7UFGkrUE1cuDulQG9Wjynla9pwJ8OV/oIr0777szcmlOv/rOVaGMGrTDbx4XB5kDap0s2oGVa5HivYGH/AFbX2sD1UcgZuvImRIOKdVpmi3b5RobcoDZ530n63rZrzBmcp8a7VS4U1FkmpSFnU82pzsd5pmxvEGSVa1q67+DM46cPYvNbiiq2qmbN4gRYH63x5/PrqXVMyQxmACZ6aSf7p68p6GQkyGcGkMrB6LeFxy/ZYbqfI7emGAqCIJEcj08j+z58vTwmL5Pc55wcX3kPGYx322FgOmzWi0nl5Hy8+XO20peLYzYlg7tsT5hGelJ5XB54TNmMNMnXYTqDOhsGXvD8bYnN2QYOzK1mKumTMBiYExDidYnlqE/KfdxbuEZ8OoMzsDy9DHI+XXViqe0WQINSlNn7y/C4Pzj/ALhtgPgPGNFRtYZQIDz9Vj3H3uNgY6zzaC+KN0dMopo9K7TGa8CUJI3GJezbqMc3iErIn141rwPoby+eNEN0xvEDYJ14zXgQueh+WOTWwdZtImbM4M4TWl94tis/pWDstUB2n44MlZAWS4a/MY3rOKtrxJSzTLsSMQz1H0ljNb1xsOcJF4q3ODjY4q3Rca7NpHobG+1wm/0uI8N/W2O6fFU5gj78bUwaRuKxGxx3+lN1/DCleJ0/MfA4xuJUxzHzwVUYuhdBv+mHyxhzp8sK6WepNs1+k3+WO1r0z749NQxvFkbw49A85s9fvxr9I9cDAryOMFQdcDxDaIkmYVXEGQRcEbg9RhdmAWMEAVgIv4aq8wfzY4O1jrjivTVxBJ6gjcHqMMqi2YY4KvUoKFZH1Gg5uD4qbDaT9Ycm94bzvhdlM26OaNYgsvgq8nU2GoHadiDsbHkcWTN0ZJkAvF+QqKOnRh+dwTWuKZcDS4aAp7rEWWbaagPuHwmdtjAhk6aVS70yOmNt0Ncxl0zCGlVF+R5gjYgn3hFjzgzsYqXGaFXK1Ud3YqZUGIZCNwD7ynfSbxIuVnFjpuIEbA6bm9Nv+Wx3iY0v6A8jiHjdQVqZp1l1paTENbYxydelp22IIrGVnZ7BV90VvJZka43RrjR95Qcx+zuOXmRm8hqftKNRVqxIcmFqAcni8233t5YBytJcrmBQYDTUuoqS1N+hRt1nrup3x1na6080FXWA48Dd6eoJHi2swv1uL0lBp3j/AL5jNxlhmUOIFHL0kK1I/wBYoGIqCfGo2J+4+RjFl4RxOm4UoRoPuOe75hWPgb9ltup2xW6LrXqGm6s2lZSpTgVKfQkf8QcpHxnfC+q1Si+qx1bnZKnTV/y389j92M4qeOffPv8AJBw5MvvawSjSsWUtaOit5dD7vp4Zq5VD2bEGBY/VMWDH6t7dOdvDXeE8aVwAQWCnwmzoRyB5Dyuv44a1q4aWa9MnuuovTnZWX6vl/ZJ2xK13klODi7DHLpTA+k8UwQTEYJy2bp0wdBtub4RlohHIFvo3mVjkJ5p5+6bG20FRyCVNiLEHliMqbe7E2GftFmtaKyQXQ6gOsbjykEj944QfoqOQ6vElAVI1B6VVgDPMQzknlDHY3wVSQsY1AT1wLW15dhUVl+iOu+xRrOPQHrsCfUUgtK0p5KwldWY79muOW7ItLU7AkzqQ+Fp97kJ5wDzxYTxVRuRil8SyDaw9JBFKkrIUsKlJ3qak0jYoCtvP0wUlGowDLB+I358+e/xxOrSg+K9hJOxa14sp54mGeGKcaVUe4fuP4HHOuoN0cfA4l4KezBqLqM4MdfpYxTE4oy7/AH4lHGD5YR0ZB1ITK87Yko5uCL4sg4DTpiZYjYyRt8B+YxEOAUG5NqBg975W88XdSLww6HuLhxMY6HEV64Y5f2eoGDDf2sc//wCYosWEuI6Ec/UeRwnANxAYzo642M4ME0/ZymskO53BmD+AGAavs+QNS1fOCv8AOcC0L2uHiCBmhjr9IGFr8GzA8MN6E/zAxwOH5i802BHp/jjaY9TXl0GvbjEVWt5/Pb/LAI4VnOVL5sg/vYkp5CvMMFU9GYA/54KguptXwI67W2t5XH4b/A4E/wBIuswQQOR5ejXP9qMMa3BalyGSeYDX+JX+Ywvr8Obcss8iZU/B1ET5WxWGl7jJhNDjiGz91un5sfhg+lmw11IPoZxXKnDWbcCoRyELUHmPdePrDbrOA0pLNiW0+JI01AD0Y94QbiR1vh/BhLYLRc/009SPjjkcRIM6jOEfCqkxFU1E2YtfQeWo2dQerIQCNyCGxY+H6DB7NW3G03WzD1BB+RxGdJREyB1eIk3LGdwenpiCrmi0spk++u8jr5jr059TbKIpkSirHQAAjEzUFYEQL/m3Q4S6WLBjNxZ5rRrtRcAkim3cV2ErBt2NW0FfqsbrsZFg5ou+xBkWg++I8J6OB4W2ba/vM+IZDRIdQ9JwQ45EcyOhG/wkc4ri1HytUUKra6LD6Goeak+Bo5TAtdTBFjA64S1+f3LXtlbE3FsujUitVS9Je+rAd5VAuV6OguR7yfZEA1vZtMyistQ9qgDBlaVdfddZkwYvzBBB2OLLXpEDUt59LneDykyNrEkECHYCv0sjohsseyuWVJJUNHfSN1m1huNJjFVUSV72+wUr4EmVrVFzihmIMkawsspi0gbzFyN+h2w8ztdKlqgVXNmK3RxMGRyax3g9YxvjHs/Xr6K1FU7UQbNYxfcxz64ScRp5hM5RGYR6OtkU7Q6lhIJulSDE74dKNTK3BLezCOL+ztbL/SodVMDxrJKL+0BJan5GdPI4N9n8y9WqKalUrEWBYaKi/sHaop6f4YstXh+Yyzk0DqAvouQRue6TI/dJ9BipcQOXqk1KClLy9EWKMLmrlzyIO6c7wDfE8yWfX99/9SVpK3aLb/oeqCF0DS92pFxAP1qb8jHW/I6hBxDmOEVCCpElLI5gEjlTcTZhIg3GwkgrjXst7XipGXzZBJH0dYWDjk08j16Hrvi1vSk6WjXHdJ2dejfP4T0MGLlJO0u+++hzuOl2ZUsvwHMSCVI9CP8AHHOdyNWb0zBkQRYzy+JgfHFyyGYuUaZ5Tv5g+YkesgyZxPm8uGUicRlKSlkVYdzzz2fqM1DQb1MtWp3E6ux7ZGZWHQKrd7op2m7Z6DB3FNSyFjogTtuvwkD4YAoO1HOU3kKHLU36F7aZ8mAjyI6HDX2fFSm7UqvipmvVveUNRWQg8wVqL8iOWGqLLfXPfp9SsleJH2Nb/lv/AGTja063/Lf+ycW1h0x0ExzfIjYqfZV/+W/yOOTlqv8AyW/s4uBUY5j0xrGsLWM6lOAsuCGj4escvXnPl5nEorGVYWYWI6wL/MARjMyLkjqGXlfmPiLfPCylcuuhBWrBZKn9qP4h8R/LEtGoCyuLggg/A/iLH54TcScgjkCT8pMA/ulfkcc8LzNiCbq1/wB4c/x+GGUXpuU0uw/p1dNR7Ssg/OAZ+Y+/EtFbVFFhEj4j/wAfLC3LZjUI2aApH5+HzxvOZqF1LyMH0MT8ifwwlnqFsG5KsQFDbMPw/mQJxrPZhBEGTzHkbX6f5YBy1eUUi+kD4/kT9+IM0Flj1sfw/J8xjWyPFdQivxQldJtGxHlvflbAedqllIY9ovR/5H78B0MzIJOykKQfNbH5/wAODxSkGCPDsb/f+eeKWsFWvYAR1BAVzTJFlfvKfQzI+BxzUzJQkVVgHnMqZ8+h8xjVWmCukeJZseYO2BqeoCxEHYNceY8j64qkmMc5rLKQChKzfSbrPUDl1lflgfMVgYXMUwSNmbf92qPwb54IUAW/Vz5Sk/y+HXEtKuDAZd7RuDFu63w2OLJtfH7iOIrq5IyHplnK8wdFVPiI1DbexxNl+KMEYVLg71qUpUQjwl091htMFbRacE5nJGnD0iSo+ruvoNx9m46bQYtS1RrMU6q7VV8DAbFxyXl0BtKnuGjs1nK+q77Ql2mPuFZwuqime3IPedBoZT76tTJMA3I3hjsBhumfliAfCAZFgQZExNoIIPS2KKKKqQzTlnGzr3qR6Sd6fKBYdcN8rxJiwFQBahuKlJQC+262WtaJKFo5EYhUp3yu+/h6Asi3VCGENcH8iOhxW+McLV0NCp4TdGjwt9YD08S8wTFpCzZfio99WpibPB0t9pCAVM/PqTIG8zxF6ylaVHWvKoxKAdCvvH7vXE4RmpYHpxfyEfBuKNTJy+YEVEtO8rBgj60Ak/tIW5hgzPN0FYHYo9nHmLhgd+cyLwSd4GK7x8sY7QoXQQCogjnEzyNx0O2C/ZLP9vTemx76WIjxruCse+pvzm/NgR2uPDrG912bC+B5lsqSlRy9ItEt4qZPJosQb3G+/UCb2/ypzeVU0izPSbUoHvA2OnzFj8MC8QybASbwImJDp0IBElbbEW0lTInA3AuJHLsdTGpljs27Uz0YRJHRov0BthUuLXHf7jNX33OuPe0FY5Km5FSjmAQjSpQ92+oSNpH/AHYP4fwVc5kaNay1yznULAkyRqHMTPpizUM5Tr0GRWR0qKQJ2uLG+Kl7NcSNPheYpv3auXd1YbQZt/ER8MGEk4uyzck77bFQSiVZ6dQFGV7/APtv1B6GDIPLyuL77J8b1qMvWMMI0N0N9McypvH7ynC/2Pz68QrV0q0xLZdVYz4mpsdDC3dIk3wv4hwl8vUVJkNeg5sDtNNvqzYH6raWxSrG+HhhfFh7noOaOoSbVEsee2xHWx+IYjmIkoZyQPLe8/fzjr0IOxwg4bxb9IpB/wDiJ3Kk2NpgsORBkH97ywRl6sbG8wJ5HkD5XAPk3RBjjcb8L7+BPRZAH9IGRApM+yNGphuhHhcelp8o+qcayVZno065MuUGWqKN1apWRdQPOndz/wCbN/0hK9NqTCxBBB3HIg+a7eYg+9iveyNF1XMZOp3XpsGptO8QyTPusFAnrPMYKadOz5fZgSki/Fp2Pp/LElOoIxXuAZnVlaVQjSzlmYHcajIB8wIX4YYnMxc45XwuxvDuMS4iRgN6pnbEX6VAPTcY5TOAicBu4Y02hdlK000fmHVWPl2kH4AT9/xlz9WCvNWA+/r8fzbCDIZkhGpXtf1EwTHqRPnOOkqto0sT3LH05H5W9MO4ZKKm0zr2gJ7ORJZGBjqG/wD6AHxwsylT6R4MawDEfGfK0j8jBeblxE3IjeJ5RPLYR54V0HIqMBMwSFjlJJEcjzjyjFoLhaHasN9DKxPMj77R87/EY1WrEltocBgf2jEj4x9xxNlX1KvUfeBMieosf3T5Yg0X0jwsWAPSV1j08LR64TzC8DLg7xSWdxr1eWlTE/E/fhaueDqG67jyuAfz/LHdDOAIxM3BVvlAJ+X/AG4gqUezCxsA3xHeMedyfvxlFXYsVaRqkukmT3WiT5QRfoRafI88E5TMspMiZGk+f+Yg/kjG8qBt7lSwt4X5wPObfui2IEoN30mNUsD9VlOllnnfbyBxnZ7me44rZaDTYRDLIPXu3B9RJ9RhZmKGksv1YaDzB3+XX0xPUzBNFWIhkIt1uPuaWB9T0wVnU7SpTqIQQUGr7wRHyN42GFXDuBJi2nSEB0nQ1mBEifTEWa4Z3SVMA8t0PSD7p9cNss/YAq66qb21dJOxH5254l4ZmqZ7RNVw2mfEGGwJHORHnM+WHTa4lsZytuhDTznZqGYkr7xiWT7YHjSIOoAMBuOeJquSWp36TCnUN5nusfrAgjS241AiRIMiACOL5bs1BUxDGLiIvYE8hFgZwuCdifCxVr6V5eiwZFuU+RTfFou+VuZrAkzGarZeuqVAVPUKRTYdQVgKeRFt7zOJjmqYdqbUyjGG+hdNLCdzThqTMDv3VPnOGGbCOoYkFWt3rqY5MJ028mtFiTbBnspwuks5h57KnanqYtPkpa5Wdp/wA6ElLlZg5Z2G/COCLTp9tm2JG6o3PoWuST5SYws4zx9qkqg0JsALYA9ovaJqz3MKNhyGKzxDjCqCBc4rGnfCDqtmXp0OuMZwARzON+zGWfs3q0ydeuyTGtQBOk8nmdPUj0wgy9KpXYwGMeIgTAJiT0EkXNsXLIcQCItGonZNTGkSCI8mBuJO82JO/PD1eCOmOeokZapXY64ZxRqn0bgdpBZbWqLzKjrBkp0ZhYAYQ8V4VVpP2uWdSrSCjXB+sj9fjB2NjGD80rl0ZILg6gNiSJ8J5nczsZcNuDhujUsxTJjSGktyKssBrHYixIJFjNyQBzKVsxLNYFfsxxHse66slJiJVrmkx5E++hPhcbzpMGJu1bhGWzNN6VUaTUA76EAmLqQ3OOhkY8s4imYo1NJZWW4Gu4YbEfyI3GL37M8Rp1lCxoqLukyPVTzGNPhetCS4la4g9kMkcjxStQ1a9K2aI1DusLcjDYf+0XEUbsKLLq7SuAI3RgbMPK8EdCcMc17KK2ZXN06hWqBpZGuriIsd1O177bc8VDiGYJ4rlqbKV0MWg8yFYyORFhfywk3KdRNbWu/kg03GS+KHftDw85Wv+l0x9G5C10G17LUHxgH4HrjdVNyLi8g+8NvvUkE+ZxbsyErUnRgDYyDzUiCMVLguXZ6VUXLUW0An3tAJBJ81Kz56sc7vFJrv/NhYu6yDZysVZKqkkNAY9SB3WI6lSJ698bquJs2/fTMIAzKsVFHv0zex+spJK+rDngdKWtWpTPeKgm0GS1KY89Q8lY4XUM61NqhYDSPEAZgb6wIFgPEOUHaDijhd6kMuhYeHZkOtVKcaEVXp+Yc1m/AIPIg4nGbDp6gfeJGFVIimdSXUrsOYJYrHkGqPPmwwNrZVtsBP3z/iPiMc0qd5Pp3cNN5sOaOb7qX5EfFf/GB83VdWOgiDe564CpqdKEbapB/x8iQfnhhSQkQQbSLDofyPhgOKQ2oW8NPgAJ0se6TyJGx/y31cowY3eg8xYx93ruPmuAaKLJE9ypt+y249Lz8/LE6ZvvCY1nusOZZQI/tLrM8tCjliklkV7nNSj3ZU7beWwEHp/gfLEZpBq6VBbtB8jMlfW0fH4YYdl3e6e6wImCdJkTPW0EHrH1owvyY1d1gQdUQTdHJgR071jM9cFGbwS01NM1F6S49QQfkQTg5aYqqKidAWA3i7KwESDBf+yw6Yjozrg2cCx5GZEek3HqPhNk0NGrpsEcgfZJMr8NQXy8XXCgb6ANClpYhvCW0sOUGJm14UloO+JWUJUFJ5KkGDztFwesTPmuJuL01L1EuNY1ehZai8/sfcMSVXDpTc3YRO+4ChrG/iL/DGuBNt36gVfK9lUKEwrRB2hge63ldTtzCnbEI16mGk6idS6RbUoCsPIQu3m3lPPE+MpSoinXHfQwqrDMyidJI2TuwO9vEwcUvi/tFWqgqD2dM7opN7R323e3wttjqp+zSm+LAHMsvFOO0aI0s3a1AT3ENhMeNthcbCSJ2wPwH2oYtsFk+Ak6T5SfA3nseYFjii4Lyr7fnnjtdCCjawIycnk9W/02GU2EXBBUzP1SORwgzNRTOkCCRIPOOU78yJ5fDCzIZsMIcwYgMCRYbB48S9OY+7Bbggwben3R1HmMc8KFnvgdytixJxIu9PSj6g1tL3IJsIbryg4gzPEvoqGpY0tpcEXsLkNuDYm/TeMbOXB8vPn/mPXA3Fa5RVV7qDKiOe1jv8NvLBVPNhb8wlMilRyZZEBPatMBgPdMWcnryjc417Qe0qwKdOyKIVRy8z54rOe4sxETpUchjvhPCe1lnJCxMLdj5+QnHSoqEeIVtt4Aa+dZjAxNkuE6m+lYqB4gBqYDroF8POH5IAg0TpYCSCJFvONS+cyD0GDGpUa50VkQVVjSwsCeWgz3TPuE+hvhZVuSx9zeHzeRpS9mnfLVKWTqU9D6XpOzaHDQFdS6gh1ZdUbQSREXx3+mF8q65ikrZzKDS4JkkqJRtQ3V1EHcGbg4RDM5jKVC2kVKUX0l5b7QmZFrkGLXxZ+A+0GTzgaMue0K6WbRfT07QQSPjjiqqcYX3W9/w/kZW1fj9Hec4RTGWFbL3oMoqBBc0wRMp1WN02tb6phSqEdtfdMd5txYd1/MgGZ5q1xcYM4TwqvQpvSAD5YT2Z1d4I0zTcG5AuARNo6YScNzi5jKIV/XZeaLzuVT9Wx89G/o3MDCQe+brr57X73KRexPxk0moVEqKZp3YL4gAPEh56REGT3d5Ak0gUKuXrKwqwhP0dYeBh5xOk7SPxEHHpPEeCnRTqUmG00m6QJNJxsYhgPLUOUGl8RybUyWSlqoVDFWhMaHG4Q+6wmVaLg3BuMdlCd00xJpXvE9H4LnqxpqamhwRuhJB89sKfbLh1U1stmqVNnFN4qaRqKq1ixAuQBN8IPZzibZMqrMz5aoYViIKtzVx7jgctiLiRfHpnDc8IGlgQdscrXhVLvYad1xRQpXiUDXMApJ+Fm/DEP9HP+7kcyS9R2adzJI+eE/8ASZXZKXdAUM0N56gSY9Yvgj2Azv8A6dRA5OwPzwIWVN1OV/2NUWtJROM9lZq1KamajMWWDsFVCJ53AYehOMeqKjr3VFR1qGkzU5JfSy1KTGZA7QBxBtIjfDX2bodrxDNP7qBV/eKg/cD95wu9osuVNZEtUQivTjqCFqfaE9nI6HBinty5E3Z+YJkCKNRk1FqAdqaOR4Ska0e1iurUPsfAT5uotNzqtYqZ8zbDDK1Vr01rOIpVFdq8EsEqqiKjAm4AVCfWDNxIHH8jGXlz310B/wCzv5mGU+uEdpSyaDyB/poUaLjTBMjchhIHXZRPr0wZleNhNQ0g96bmOQwizZ7RXKnvCYPoFDX+ZHpiDsUqEs3WBBi3z6zhvDg1xDNXMGeMBkuJuu28THqIPr5zg6hmQ8MDItHVbR8RH3j5XGt7O8NqTFPsSedJtI57IZQbnYYWH2ERW1Uc3AO61En/ALlP93pirdKWz/Bzqq1uhfw3iJV4+tGkbiRy9YLLP2emM4gml9SHxDSPU2X5gU79Q3ngqp7F5geCpQaDIhyIO43Uc5+eJ39ms2wUFaYIZWtVWLGTz+PwOE0LkF1Fvcgr1A4WoLMyfxaW+MEqPhGCMxX1KGN2AIqW3AMyP4vVvLEq+yua1AAUwkGfpBINojreT6jAXED+htqrEFgDppqQS1iAZFlAvJ84wioyew8JxezyT5hLdo9QBAFmoxjwsTB6t3jAG8/Otca9qyZTLjQt5qEQxJmSo/4YMnz9MKuLcUesRqgKtkRbKo6KP574H4fwtqzMoZVKRqDEzB3IEche5HLHVClCnljZYtrVLkm5PX83wMZOwJjfoPXpi0UPZaqMxTBUVE1iSAROmGZSD72nkJn44Zpw5CubGk01ru2kgSqqpIWw8MEk735dMVdeEVdZF0tlEFLrfG1OLhk/ZhEFJqjmrqYLpQSAVu+vnGkCNvFjrjldaM1amXpO9RtKg3J0gC40kDaQBfBftKctMVcZRsrleydaMPsrmQRDXHLqvp5dRt6b4rzU37RiyhGJ8AGkL5Rywdl6sWOBNc0UXEh5Onzm4bkR5f53Gxww/wBCNVpTUACHaZnyIjw/nlhNSrWIN1O48+o6H83xaOD8UWqFp1gO0HgcWD+RHJxzXY7jy56k5JXQdsFFyvADTrk1JKrdCBN9wWAvAA3HODg7LnvTANz30Ok8j6G58om5xeqvChU2sRsen+WKhn6ADt3QSG8dJtLT5cnFj0F8JGu6q1GUUsIEyhYPNMipeQvhcGe9A3+KnniVqwZ20i5AlTvF55XBsIb54FqUtYnUGIvtpcfDY8toFueN1+ISQSoqRZp7rjn4udwPED6YruK01sFLxLUShbQY89r7ibi24II6wBhceFVA4qIZ37yND2+rUUd/7NRSw2vviPM1Q/h7x+qxCP8AAnut+PQDGzVceHUGHiSBJ596k3jM7QZm84rGLW3MnJp7ln9nvaV3qGi9akxGxZdJb1E6SR6g+Qwzp+ytNcw2Yp5gUmcRUolDpfzB1Spm83+/FDfsqpY1FVaqm7i8esjWsQbPq3s4GJsjxHOZdl7ozFA8gZPnpuZj9ksPPHPL2bLdPDas0+ZnPa/qhxwbM1qWWrZepLPRhSFMkEQ1FlPQwIPW1jAL7iGUS4gnVpHcFyGICMo8mYfZJIspAaXhWZyebRiuXh3QozrFNiDuCZBkcpmCMJc5na+XBpsHL0z9EzLeoouY2Dtp1SAb94iNhNSbnjfmvv30Hi74Yi41xA0ppVAL727tROR6gg3BsVYEWOLl7N0KbUlaizRG2qY+c2xH7RZRMxT74Ejdt4kWfzUgQfSd1YYqPDOINknIQFShh6Rv+8vW3LYggjzrpVSFo4Y0ZtYZ6J7QezlTOZZkV11WK6+oNu8JjptzxWPZyjUyVCvSzSGkaR1idiDzUizC8W9MWjhXG+0UVKR33AMj4f54i9scwmYydVKliFLA8wVEj7xtiTnBQ8N82KlUUr8jj+jfNf6tVrN4qtQt8yYHwED4YI44pq5+kEMTSdmO/dIKn7yvywp9hj/6cD0b8I/xw49l3FatXrnwiKKeiXcj1diP3MacnqlFd5M1pbn8voivZTSKlfJV2YDMhkDL7raLqORt31m+49DeLNqy9Vjd9VSR1WgQv7sqjn1Kjlgb+kjKGhVXML4Yipz8B1U3A6rvPl8cO+I1STTqBZauEonUDKsrM0VB0jVfnpAPLGkrWfr5rf8ABK+blFy7aKtRZsSLepKn7ih+eBXy1TUQrBQIHr3RfbpA+GCeOrpzDhQVEm3RXE2/dPw0HBozmXP+0IjMPCTTDd1u9v8AaZsVTaSdi03zQBl+OvPi6dcFH2gcDxD8OXoMUFcweRxMtVjzOOx+yxObxrl3qe1TjZr+vr0Hpja+2lQHc8/59cVrJ5Jn64dZPgyrL1Z0LdvPoo8yf54i6NJYsPl5LfkONVSs1O4baQd7zcixgAgwLnFd4vkqTambOU2qvabxI+qdxH1CBtacEcN44heGpAtcKpDMnl3JiR/n5YYdhVrLWWUFPRGijTUXJiQJJKhZ2FyN4xzJ6HbYpa2RdwrgVEqUd6dQxLaiaWsxICuD3TzAPy3wUKYpEs9ImlMwzqW1KDuUMgtMBrbH4m1clURFViUWEKjVqYwwgt6QDBuZmBiTP5agsFSDVYbPUC6TFu6RO/qOtsTc74Yb22BatVIXQ1aijwYZdfZst6bKVPIkg+Rg7XW5bP5ik1VqP0rs0oKX1jAaxEaevqQL7OBUpsh+l7Jz4QwmnI5EjwmbztvEYhd8xVdNKgRDMKQUw3N1cD63eg7bY0Zc2Cy2A806uzKezWsyk6UYohYCxI5GWO3TpgfJ06yq4c69Bph2MtBcSGUn6h5fhJBM4xVV37SrShlUl2WQrGYJ3AMlSTvBXB2SoSirrRWnUKbx9IgMgox7tSO7aRcb3wWNeyKpnuEVDmazohKGLyD3gO9F53VvliDO5Ts9IeAWna8ERIPIG4tixtKVUpU4dFWoSVt3nZWYGT3TKnue7MXtMVKo6JUHcFFGq1SzAlTMBqQ21P2gUcxt6YsqssIKdkVtHKm+GGRQvJmEHiJ2HT97pF8ccMyZr63YCnS3O8IOgJ3J5D/xibN1wQEQaaS+FeZ6s3UnFJ2RSK1DFuK1qyCmGMAlSdi0QQWjnBv6YF/RI1gtpKhYldQJI2Md4eoxFks8iU3VpljaO7YgDxmy7YW8adZ7VjUBUwzJ3l0nwsvVQN7zba4OIwjKU7cu9g1JRpwsiPOEzDALq8JnUhPkw8/jiBKhmCA37LG4+y4II/nO9sOMrwus1tK1UcagVgioLSSnvGIMrf1g47X2cB8JkblCYdeUqxjWvkSCJ8QJ0m94rFzn133EaqjnQwYG9iJP3Q0fZVvU4Py+X7gRKtGqOVOqQP7IfS6/u6cT16KUiErixNlqgKWGwKt4R+ON8S4UoKhWZVbwippqK37KkzB9BhHU5bfYpo57gtTh793VSzFIiw7hrUxyEN46a7XBf7sLWyNYE9iwZve7Jg89A1IxUb99Dhnk+F1YLUWRbnuatLAjqjav+0Yl4mM0qBqiu1Nveg1KY9VbUvwhTika2bE5URVkfaSrlqst3asgNqLpMfWS8GNioWPMY9Qp8X/S6Whwr6hIszXFwQwEyDzFxyOPOVz5ZCHVXpgciABG3dYNQX4BT6Y3w/UjH9HqPTm/Zqkn1FJmhx/V1D9kbYWvRjVWMMSK0+8rloztWrluzptBJIKvG6ax2qEfX0mdNtRIIgwAn9oODpUBhwAvgqTPZgmyVOZoEzpf3DY2wQ/EcyyyWpZ3L+FxDAi0EOpl6Z3gwY5xhRmy6fTZeoWA8LN41nelXU2bc964YXN5IFKMov4/f9BlJPci9mM9VyWY7OuCFYwZ5Hkfzv8ALHsGSo5fMUylQKwYbG4IPQ7j1GPJ6GcpZqno0EOgvSF3pgXLUQf11LmaU6lvpPW1exWYWrSUqxsYs2x5xI2O9/xnB9oVnrazzMlqjZMN9o+Dtw/h+YXLMxQkETdqYZu/fmBNm3HPacTexqinw+hHNQx9ahL/AN7DniaVRRYAGoNJlStyCLiLhrdPlir8Azq/ojCQFppT3PJSyf3Mc8nenLzuNSu7Jvn+hvns3+kZ+jl9MhafbOekHSFI5gm2IeNcTNLMdiyAl9L0W/8AcEyjfa0kA/tY49hq2sV82d6zhE8qdKVUeUtrJxn9IkCrSceMS6gbnsyjFR5kFgPXCuKuk9/zuC3E4ir2ly4ZErqQSFWY94MF1T1PaSTy+k8sI3yy1AphiNMCG02kx6774YVcwDUpvqBpVaZpsOSkMNfoAXSpHSemAsxTqUiBSkIwnSROkglWWQN1ZSD1IJ54pTTjhmdkrMpuWyQO569OU+flholBE3bbDDO+y7LRV6THvM9jbwluepYEOpj1wblPZKlUouKlWotfswV56HiYKydStt1HLnHbL2iDy5ElTklhAdPi6KIW/Ic/uwyrZxU0LUCsVK/RGR2lRoBBII0qi2J6zYzYX2P9mWpZhxmADVpE6VDEAEL2ivqEalK7W5x6WH9CDdlWhVqsqsJO5FxHmwMn063xy1qtODtH1Hg5SWTeWlVV6kJYrTpIO7DGTfmzNBPSB54NrKoIDzVrN3mJOkACw0x4FAhRF5PnGJcwulZhE0sCNQDCSb2NtJBMHz2iJky1cCXapTLXEgKgHkFFto3v6bY851G8jnCUGVFgOAwUyAWgsLhmIMmAthtItYnHYrK30aGlRQCW1qzuxvy5beWO83TYIGZCiSCSHem9TrCajJI/HC7s01VKlTuysLTbUbgEhmIBJ9IG2HirfMG4SmQpuSrsCGHdY2XVyUiSwBBjeRiB84dBopSZYuadFmggbltoHnMfgYqDlZ1U6bVDEfRAGNIuwiw5mf2pmIxFTqI9ZgxrheYplQpgmGafI+m/S1IjaXuB5jOaQNSrCqG07KNTNEAA6wAuokRFyZtE7gpRVWplqSrqASGU0/eZCbd2V6NK8iRjviWeWj79UqxgSVkDVpJNr35fdhScwtEKyIz02Ol8ue+pDr3mVL6NpkfIcnSv332xncOpfrVFE9pSFKNRkSTF2nvSAoneDOIBkjVVqdRglOnWeoJ+pUAYvYkBSSukXmfI4W5ftKwZGbTQ1MVkkHQRALWghen3Tt2lV9Aply6LEEjTq0qFUkSeQ62nFYrS7hjFyCs9nAwCINNJfCvMn6zef4YQ8X4slEX7znwoN/8AIeeAeM8eg9nRhn2nkvX1P4YGyGWVTqqd5zcsb3x1Qo/2n6CVPaLcFP16fsDGar1G1MCQfd5ADpzHrvi6ezD1KYDouoDxUmJB/dYyD1vB8jhRrHun7yfz+fTHWV4i6Hu6h6fm/wD5JxSpxKyVjmjBp3bueg8JzOXzK6ct2uWzCP2qK6yEa8lRvoaWBAIEM0ROGPF8yFVK+ao9msha0EMBJ0rUVhvpMGbEoWBE2wl4PkaGdRWf6GsDIqJsx6umwb9tYaLzGC3z1XL1Gy+dV2osO7U7tVGU2IJjWR5kTyx5lSnZ3jm265999Si3s+/ILzHCjUZkDBiBrSAGV12Y6bd4SJKkEhgQeWK/nODoF0uj1acg9l2kwZsULFX84k+SnDvKZBaVJWyOYNTsn1U0qGQBcPSDi4UqSAGBIMXtguhmqGYYA90ZgMVkCVqIB2iMp94rEr+wTznAU3F237+n+jKTSKvR4MxqFsqGUsIenXMKwHRgZJHpOC8lkDkyKWeRaqVD9HXp63VSbdlVsGHkY5/IviXDVVWLFPoSNRiyyJVla5pIfMkCDdd8Af6YzFIhi5ZRuNBeR5Lq1AXHfVnXB1SkrLPqn6lfe2ZxkPZ2jX7WnUpVMtmaZZkjUe0pg+KnruwBtAOxW+Asj7KLmabPla6OVOmopBW8C9x3gw5sAQZGq0l7k/aWjmmQ1lhqTaqbprBXrExUEjcAFSN8Hp7PLSqivkFKlz9NTdzoqI15UnwspuOVyLYbxJK6eHyTEcmt/wBopr8FzVFVrMGBG1akdTJFitQHxqCos0gRZ9gR6lJa4Vu7SrlTJSezqgEgsBuIO9pBsRIJS+5PNvk83Up1VihmCGpuxBXtYh1JBsWABG1weZxn6Hl3q1Mq6BUqA1qMGCri1YIfdN1e1jqa2+NH2hu1xZLdo8fddFTTUBR1MhgYKncFSPmCD5g4sHs/7QFaoqFJDd2q6CAT7rVALI+8tYGx6y7zHsM2Yp1VZy1ai3IDvobpUXoSJDLsWBIg3NKyS1MhmBrure8Jg73BgQZBtuCCDBGO5ThVi7ZfewKeJWZ7pwri6lQpuvI/nY+WKV/SnwwLRavRsJXtVFpBYlX/ALTGfWessuE5hnAKMHVuTX+E7g9OvzgzifDDXDUiCNSMjI28Ebo3vQfiPPHna5Qmui7sV8KMZYdgP2P7uSoLtAWfVkDn73OGXH8sKq6mPdQGT9UhSQw8wwX4FsJ8hn0y2TrPUk/o9QgjmSERVHkSYHxw0yubI4cteqFJZVeoCJBFSCyx00nSPhhKsZSk5rb8iSdsFOoZUivUyzAd4alAGzIIAE8mUsnnqU8hh5wnN1Ah00y5nv8AdmGgA8x4oFT/AOTEPtBlwHo1ZJNP6Ikbn6NtDT5U4bndhgTP0a9UrUoGrTDqC601trHdabG8Kvw04Z2qri7YNwzK1MpXKzU0FGIcMJgwBrpkiDEA3AOJ6lRqEUatNaq6lplh3SS9qTU23GozPSROMzVI0yxKLJMKSyMGMWBAuGnncG18aeijuvbNq0QSqyhUjvIwvDaZBj1wrmr7WGadt7kOUpp2spT2phahA97vRI8wFGJkrLopF7VFIGkAmAg06mU2VdAG4uTbqeKOWNJy/eZqgiLggjVtaNXea42m2JUlZYAdo0KjVDNnAhhAuJnzkeWIPIWjqvXdG1solpckgmNIABPRjAMcsRZelpDMjlVmdJOosW5BRJPK/wB9sRqH7yIusDRKfWDLNxckkq4J8vPBeQrmn3UbSAIciNW06VYqdue23yZLrsblgGrK/apLfSabiCukH3STIO0bHnfrr9PKLpRdFRph6iS3TukmFExEY2rIoGvtCWa7K0k3JI71p5SeQtO+I61OlUroHVadNIYklncjS5jUfesBpH1vLFYLmjPo0S5Wm9OkStWiC7TVY1F7TTM6Ap2vYzBOBctWp93WdNJQ7O4ENUJeyLfeAgn5YyhXVDUzjKCwqtSRLHT9GdN+cEieUz0BwCKbmkivZtYgqIMupCwDJa6kkwLdMVaAs3GLPTM9rSK0e6dPaBAl7avrBf8AHriPOZxe6KVMikFI/bdT4qhM94kiAvLfEPGMsGr/AEToKdPTTGpjuol6h5ROrf6vpgevrp0GYjwggdnNlA5KB0G089hgWskh4pPIBnOyEurEJpGotaAuwnaB+PXFP4tx81T2dCQmxbYt6dB958sAcV4nUzRgd1J7qdfNjzOGHCcmKDAvcwDMGBIkcuhx6tOiqavPL5I5Z13U4aeF16m+H8IKDURfl+eWNZkkb4slSoGWQDp6xbCHi9I/n8/dgQqOcsm0KMcAFNyxt+f8cPshwx2EkfCN74D9maAaoJF56c+nr16dDOPRv0NVXb+XL87fC84n7TX0PSh6ELq7F/ByUAIOlvOPx69BsfIDFtyebTMUjSqnfZtyh+sJ9b9RO+KJxDPBDvvYbGQev58rXwHwvjRWoLnSTzM2PI9ccrpSlxrcrPS+Fkler+h5l/1mWrIYY0zqpnmCybFCsERBIM2xeOEcdp55QlZqfaKQUcCCGA7rKQZVrnum8SIIwl9tMutShTzXOnFKraZpufo2/dc6fR/LFGzOVIMq2mDPIixuQp364o4xqxT272IaT1rNZmtlK1OpWQNSqA0qtRO8kEzSZhuoksDNh2hvhZxbhT5ctVy7fQk6jTIlFk32Mrc2ZI85tKr2f9s5Ts80p0+Esg1A+o8Q+8YcvxamezOSqJWC/wDAJALqwipShrEMsMomQygXDQOTRUjK1rfZ/opmOdxVV4etdTq7VCdwrCfPw91hNvCr2kzhVVzGaypHZZiKQ330+hY6kU/b0HFo41Tp1qQq5ezIskEGWVTDK4N1qLpIk3EEHFXo8V7/AH4bkJJVr2AWoIm9tLiBtfD0Z61leaHbTLfw72py9WmBmVOkxPbKtSm3SHWaZvjr2o4ScytOrkmC16J1UgtlPUTsJ+XLniqnMUiClMig7W7wVNU8xdVYHYaHm/hwdk/aLN5VYqaa2kbhHVgOre+vqygHrhXRaknDrsbCyt/oPU4pXy1bL1cxRegKoNGtMFUaQaZ1AkadRaL+8cMcxwyhmWr5euohoqDqrNKsydLqrSPrnCbhXtTlOII1GpUZQwIZGMEg/VPP4Xw0znDBTNHMUKtSoaCNTYONRqU2g6SQB3lIBB5xB64m4uLtbTZvH1X6Jyfr1RSk4XnMi1bswMxRotpfSe8FKhwWXpBG03E2scWDgnttTqqFc7bT4lPr/PB/CeN0/wBM0qwIr0QQJ50mbukfWK1D6hQcVzjHssKOZeolNamXqg6RsaTNBAkXW8kEcpWxibeLGWKis7evXvA7ebSQL/SBTanlcxUp96lmqiO37LAnWfQsg/tgYsWbzgHD0RhKulNf+wGR6acJcoyvSzPD6j66bBjl3IlgbHSwA66SDtK4Iq5aslLK0sxTdCKQufCXBAIJ21BVlR67xhqnFBW8/p/wKsnn5EdTMP2aK90DAowgzokhT5wbE/V+JccFZeyhtcgkd19IMGxPUnrhLweqNT0XCkElAGtLWNO/KQQh9VPu2YPn0yx7NzHNZG4P+Bkfu45Zp7R3+BpK70ktfx0/sr/GmGY2f+r/AP2xmMxPn6/c09gc7r6f3TgLiO2T/rKv4vjMZg/oXp5/sYcM/XVv+mH4nCel+ry3pU/hqY3jMPH3Qf2OuN/qaf2T+IxznPC/ov8AGcZjMMuRSPMX8K/2RP8Aqan8BxF7Qfrsr9il/wDjtjMZjoh/I/L9iy2Xm/wCcN8L/bP93D3g/wCq/db8DjMZidTZlOh5Nw/dvT+eLA36qh9tPxXGYzHr1dzgpbHr3t3/ALH+5/LHjXHNh9kfjjeMxyeze8V/+ZJ7M/rl9Fx6DxT9UfzzxmMxP2z+VFqPulG9pv1ny/hwsy2/yxvGY7Kf8aI1PfPSa/8AuzNf9P8A3lx5/W8FP7H9zGsZjmoe582PL3mS8P8AAnr/ADxEmyfaf8MZjMUXvPvqM9kej1v12a/q2/8AooY8941+p/8Akf8AjbGYzHL7N/J6fYnyGGd/2Wv6t/G2HND/AGWn/XD8cZjMV5LzHW3yFftJ/tS/bXHrXA/CvoMZjMcXtXvU/mCf8ffQpntn/vfKfvfwvi0cU/2fMf1f95sZjMTq7U/L8sH9V8jz3If7zb0H8RxfPbv9RW/6b+8cZjMd/T/yGr7y8mUHNfrH/rqX4nDf2s/X/A//AGPjMZiEfej5foer73fxP//Z"/>
          <p:cNvSpPr>
            <a:spLocks noChangeAspect="1" noChangeArrowheads="1"/>
          </p:cNvSpPr>
          <p:nvPr/>
        </p:nvSpPr>
        <p:spPr bwMode="auto">
          <a:xfrm>
            <a:off x="155575" y="-136525"/>
            <a:ext cx="298450" cy="298450"/>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49156" name="AutoShape 4" descr="data:image/jpeg;base64,/9j/4AAQSkZJRgABAQAAAQABAAD/2wCEAAkGBxQTEhUUExQUFRQXGR0aGBgXGB0ZHhseGRscHhgcGhsgHSggGB0lHBgYIjEhJiorLi4uGR8zODMsNygtLisBCgoKDg0OGxAQGzQkICYsLCwsLC8sLCwsKywsLCwsLCwsLCwsLCwsNC8sLCwsNCwsLCwsNywsLCwsLCwsLCwsLP/AABEIALEBHAMBIgACEQEDEQH/xAAbAAACAgMBAAAAAAAAAAAAAAAEBQMGAAECB//EAEsQAAIBAgQDBQQGBgYJBAMBAAECEQMhAAQSMQVBURMiMmFxBkKBkSNScqGx8BQzYoKywQdzksLR4RUkNDVDU3Si8SVjg7O00uIW/8QAGgEAAwEBAQEAAAAAAAAAAAAAAQIDAAQFBv/EADARAAIBAwIEAwgDAQEBAAAAAAABAgMRIRIxIkFR8BNxkQQyYYGhscHRM0Lx4YJD/9oADAMBAAIRAxEAPwD1fVjNWOYxkY+d1noHWrGascxjIxtZjrVjNWOYxkY2sx1qxmrHMYyMbWY61YzVjmMZGNrMQZrL6jqU6XGx5EfVbqPw+YKatw3XLUYp1F8VJvAecWugm4K2m4vfFgjEGZy2qGB0uNm/keowNQ8ZWK1l82adUkAip79MxqP8m8iLHcQZUzoiGalMzRYyQpujC0j6pBFj5FTECDc/kEzI0uNNZNuo8wRcqeo2xX69KrQY1aU9oCBVSPFyBIFtRGzgQ0RHLG1cjojaXmPK9Na69nVCsxWxNlqr0PRh03B8pxVM3R7AMlQzSYwGc6ZIuEqN/wAKupulX3iBN7swrcUAUVQCcubuo8VEj/iU+ekcxy9AQD8xproZC1WZLqI05hI5cg45f4QQyk1hg02777+gOV4kKwFKsSa1MHS5ADVE96RsKi7sNiJIEEgJOJ5Orkn7alPZrdgvuKdmXrRPQ+A2NgpWCplxT0AuzUZ+grie0osu1OoNzp+cTAIlDZOB55n/ANXzBVag71CqsFWVpgdCpEjownmMNK6MuHyMzOnP00q0iqZumO40wHG5psd9J5HdTB9SuC8ZNXvgFcwncq0zYvp3UjYVF3B2I2sbV7PcPbJO1WksUgfpaVz2U+8vNqB6i6egsbnF7cDNZf8AXrAYTHaAXVWOwcbpU2O2xKgPiX2779AYWOXffaLo5FVVqUz3hdTtPVW6fyPxB057ZJHddTIn3WHI+RuD/iAcIOCcaDjtUkhp7VIgyLM4X3XXZ0+I839antVp3kXA2cdR5x89uQhFPk9yU4aWTZPNa1uIYWZehwROF1S8Vqd7d5R7w9PrD7x1tglc0hAOoXEi+DqEaCJxk4FfOIOc+mOf9IL5/n442pikuaW0j8/n+WFOZqaTJ2AJt9X3wPMWYeixvhquYVtjhJxdithvuh6MOXpy+IxteR4q46yteRuJG8fiPIi48o64K1YpvA+JQVBsrDuzyEwAfst3fNWpYtNJ5HpjOdjOITqxmrEOrGasDxBdJNONziCcZON4htJPjeIJxmrG8Q2kI0YzRgJ+LKOX5+eO6Of1bYjrQumQVoxmjEXbnGfpBxvERtMiXRjNGIxmMdDMY2tAtI60YzRjYrDHQcdcHUgXZxoxmjE0YyMMDUQ6Ma0YnjGRjG1AOayeuCDpceFhy9eoPMYBq0e1sQEroOdwwP8AEh+7yIw8jA+bygcD3WF1Ybg/zHUf5HGGjUsUbO5RqRapTQkT9LRJuCeanqeTbNs1/EJwlFA+gb6InUqnumm17D6o3tcC+4nTc6yFzB0pmFFp8NRTuD9ZT05YrOeyIVjVRWCkxVpg99GPNTzNhBNngA94BsFS/qzsjUv333hmZvKisHYACqRFam1lqgcyN1YdRcEAieaCgDPYkFpJ0q0BjN2UHZa1p+rUKhhDAy6TMMrJrYEn9TXUQtQD3XHuuNoPpa2OuI5KnmVIYaWsDBgqeRU9JFuhEWsFdSthj25og4Px/VFPMMA6Nop5gjukm3Z1wfDqj3t4I8SnAHEclUyVQ1qCkUgYqUfF2WrcAe/RbkOXK4gxEulbRWVGrOpAZhFPNqBdKnJasAfETebFZfPaUlS7UFGkrUE1cuDulQG9Wjynla9pwJ8OV/oIr0777szcmlOv/rOVaGMGrTDbx4XB5kDap0s2oGVa5HivYGH/AFbX2sD1UcgZuvImRIOKdVpmi3b5RobcoDZ530n63rZrzBmcp8a7VS4U1FkmpSFnU82pzsd5pmxvEGSVa1q67+DM46cPYvNbiiq2qmbN4gRYH63x5/PrqXVMyQxmACZ6aSf7p68p6GQkyGcGkMrB6LeFxy/ZYbqfI7emGAqCIJEcj08j+z58vTwmL5Pc55wcX3kPGYx322FgOmzWi0nl5Hy8+XO20peLYzYlg7tsT5hGelJ5XB54TNmMNMnXYTqDOhsGXvD8bYnN2QYOzK1mKumTMBiYExDidYnlqE/KfdxbuEZ8OoMzsDy9DHI+XXViqe0WQINSlNn7y/C4Pzj/ALhtgPgPGNFRtYZQIDz9Vj3H3uNgY6zzaC+KN0dMopo9K7TGa8CUJI3GJezbqMc3iErIn141rwPoby+eNEN0xvEDYJ14zXgQueh+WOTWwdZtImbM4M4TWl94tis/pWDstUB2n44MlZAWS4a/MY3rOKtrxJSzTLsSMQz1H0ljNb1xsOcJF4q3ODjY4q3Rca7NpHobG+1wm/0uI8N/W2O6fFU5gj78bUwaRuKxGxx3+lN1/DCleJ0/MfA4xuJUxzHzwVUYuhdBv+mHyxhzp8sK6WepNs1+k3+WO1r0z749NQxvFkbw49A85s9fvxr9I9cDAryOMFQdcDxDaIkmYVXEGQRcEbg9RhdmAWMEAVgIv4aq8wfzY4O1jrjivTVxBJ6gjcHqMMqi2YY4KvUoKFZH1Gg5uD4qbDaT9Ycm94bzvhdlM26OaNYgsvgq8nU2GoHadiDsbHkcWTN0ZJkAvF+QqKOnRh+dwTWuKZcDS4aAp7rEWWbaagPuHwmdtjAhk6aVS70yOmNt0Ncxl0zCGlVF+R5gjYgn3hFjzgzsYqXGaFXK1Ud3YqZUGIZCNwD7ynfSbxIuVnFjpuIEbA6bm9Nv+Wx3iY0v6A8jiHjdQVqZp1l1paTENbYxydelp22IIrGVnZ7BV90VvJZka43RrjR95Qcx+zuOXmRm8hqftKNRVqxIcmFqAcni8233t5YBytJcrmBQYDTUuoqS1N+hRt1nrup3x1na6080FXWA48Dd6eoJHi2swv1uL0lBp3j/AL5jNxlhmUOIFHL0kK1I/wBYoGIqCfGo2J+4+RjFl4RxOm4UoRoPuOe75hWPgb9ltup2xW6LrXqGm6s2lZSpTgVKfQkf8QcpHxnfC+q1Si+qx1bnZKnTV/y389j92M4qeOffPv8AJBw5MvvawSjSsWUtaOit5dD7vp4Zq5VD2bEGBY/VMWDH6t7dOdvDXeE8aVwAQWCnwmzoRyB5Dyuv44a1q4aWa9MnuuovTnZWX6vl/ZJ2xK13klODi7DHLpTA+k8UwQTEYJy2bp0wdBtub4RlohHIFvo3mVjkJ5p5+6bG20FRyCVNiLEHliMqbe7E2GftFmtaKyQXQ6gOsbjykEj944QfoqOQ6vElAVI1B6VVgDPMQzknlDHY3wVSQsY1AT1wLW15dhUVl+iOu+xRrOPQHrsCfUUgtK0p5KwldWY79muOW7ItLU7AkzqQ+Fp97kJ5wDzxYTxVRuRil8SyDaw9JBFKkrIUsKlJ3qak0jYoCtvP0wUlGowDLB+I358+e/xxOrSg+K9hJOxa14sp54mGeGKcaVUe4fuP4HHOuoN0cfA4l4KezBqLqM4MdfpYxTE4oy7/AH4lHGD5YR0ZB1ITK87Yko5uCL4sg4DTpiZYjYyRt8B+YxEOAUG5NqBg975W88XdSLww6HuLhxMY6HEV64Y5f2eoGDDf2sc//wCYosWEuI6Ec/UeRwnANxAYzo642M4ME0/ZymskO53BmD+AGAavs+QNS1fOCv8AOcC0L2uHiCBmhjr9IGFr8GzA8MN6E/zAxwOH5i802BHp/jjaY9TXl0GvbjEVWt5/Pb/LAI4VnOVL5sg/vYkp5CvMMFU9GYA/54KguptXwI67W2t5XH4b/A4E/wBIuswQQOR5ejXP9qMMa3BalyGSeYDX+JX+Ywvr8Obcss8iZU/B1ET5WxWGl7jJhNDjiGz91un5sfhg+lmw11IPoZxXKnDWbcCoRyELUHmPdePrDbrOA0pLNiW0+JI01AD0Y94QbiR1vh/BhLYLRc/009SPjjkcRIM6jOEfCqkxFU1E2YtfQeWo2dQerIQCNyCGxY+H6DB7NW3G03WzD1BB+RxGdJREyB1eIk3LGdwenpiCrmi0spk++u8jr5jr059TbKIpkSirHQAAjEzUFYEQL/m3Q4S6WLBjNxZ5rRrtRcAkim3cV2ErBt2NW0FfqsbrsZFg5ou+xBkWg++I8J6OB4W2ba/vM+IZDRIdQ9JwQ45EcyOhG/wkc4ri1HytUUKra6LD6Goeak+Bo5TAtdTBFjA64S1+f3LXtlbE3FsujUitVS9Je+rAd5VAuV6OguR7yfZEA1vZtMyistQ9qgDBlaVdfddZkwYvzBBB2OLLXpEDUt59LneDykyNrEkECHYCv0sjohsseyuWVJJUNHfSN1m1huNJjFVUSV72+wUr4EmVrVFzihmIMkawsspi0gbzFyN+h2w8ztdKlqgVXNmK3RxMGRyax3g9YxvjHs/Xr6K1FU7UQbNYxfcxz64ScRp5hM5RGYR6OtkU7Q6lhIJulSDE74dKNTK3BLezCOL+ztbL/SodVMDxrJKL+0BJan5GdPI4N9n8y9WqKalUrEWBYaKi/sHaop6f4YstXh+Yyzk0DqAvouQRue6TI/dJ9BipcQOXqk1KClLy9EWKMLmrlzyIO6c7wDfE8yWfX99/9SVpK3aLb/oeqCF0DS92pFxAP1qb8jHW/I6hBxDmOEVCCpElLI5gEjlTcTZhIg3GwkgrjXst7XipGXzZBJH0dYWDjk08j16Hrvi1vSk6WjXHdJ2dejfP4T0MGLlJO0u+++hzuOl2ZUsvwHMSCVI9CP8AHHOdyNWb0zBkQRYzy+JgfHFyyGYuUaZ5Tv5g+YkesgyZxPm8uGUicRlKSlkVYdzzz2fqM1DQb1MtWp3E6ux7ZGZWHQKrd7op2m7Z6DB3FNSyFjogTtuvwkD4YAoO1HOU3kKHLU36F7aZ8mAjyI6HDX2fFSm7UqvipmvVveUNRWQg8wVqL8iOWGqLLfXPfp9SsleJH2Nb/lv/AGTja063/Lf+ycW1h0x0ExzfIjYqfZV/+W/yOOTlqv8AyW/s4uBUY5j0xrGsLWM6lOAsuCGj4escvXnPl5nEorGVYWYWI6wL/MARjMyLkjqGXlfmPiLfPCylcuuhBWrBZKn9qP4h8R/LEtGoCyuLggg/A/iLH54TcScgjkCT8pMA/ulfkcc8LzNiCbq1/wB4c/x+GGUXpuU0uw/p1dNR7Ssg/OAZ+Y+/EtFbVFFhEj4j/wAfLC3LZjUI2aApH5+HzxvOZqF1LyMH0MT8ifwwlnqFsG5KsQFDbMPw/mQJxrPZhBEGTzHkbX6f5YBy1eUUi+kD4/kT9+IM0Flj1sfw/J8xjWyPFdQivxQldJtGxHlvflbAedqllIY9ovR/5H78B0MzIJOykKQfNbH5/wAODxSkGCPDsb/f+eeKWsFWvYAR1BAVzTJFlfvKfQzI+BxzUzJQkVVgHnMqZ8+h8xjVWmCukeJZseYO2BqeoCxEHYNceY8j64qkmMc5rLKQChKzfSbrPUDl1lflgfMVgYXMUwSNmbf92qPwb54IUAW/Vz5Sk/y+HXEtKuDAZd7RuDFu63w2OLJtfH7iOIrq5IyHplnK8wdFVPiI1DbexxNl+KMEYVLg71qUpUQjwl091htMFbRacE5nJGnD0iSo+ruvoNx9m46bQYtS1RrMU6q7VV8DAbFxyXl0BtKnuGjs1nK+q77Ql2mPuFZwuqime3IPedBoZT76tTJMA3I3hjsBhumfliAfCAZFgQZExNoIIPS2KKKKqQzTlnGzr3qR6Sd6fKBYdcN8rxJiwFQBahuKlJQC+262WtaJKFo5EYhUp3yu+/h6Asi3VCGENcH8iOhxW+McLV0NCp4TdGjwt9YD08S8wTFpCzZfio99WpibPB0t9pCAVM/PqTIG8zxF6ylaVHWvKoxKAdCvvH7vXE4RmpYHpxfyEfBuKNTJy+YEVEtO8rBgj60Ak/tIW5hgzPN0FYHYo9nHmLhgd+cyLwSd4GK7x8sY7QoXQQCogjnEzyNx0O2C/ZLP9vTemx76WIjxruCse+pvzm/NgR2uPDrG912bC+B5lsqSlRy9ItEt4qZPJosQb3G+/UCb2/ypzeVU0izPSbUoHvA2OnzFj8MC8QybASbwImJDp0IBElbbEW0lTInA3AuJHLsdTGpljs27Uz0YRJHRov0BthUuLXHf7jNX33OuPe0FY5Km5FSjmAQjSpQ92+oSNpH/AHYP4fwVc5kaNay1yznULAkyRqHMTPpizUM5Tr0GRWR0qKQJ2uLG+Kl7NcSNPheYpv3auXd1YbQZt/ER8MGEk4uyzck77bFQSiVZ6dQFGV7/APtv1B6GDIPLyuL77J8b1qMvWMMI0N0N9McypvH7ynC/2Pz68QrV0q0xLZdVYz4mpsdDC3dIk3wv4hwl8vUVJkNeg5sDtNNvqzYH6raWxSrG+HhhfFh7noOaOoSbVEsee2xHWx+IYjmIkoZyQPLe8/fzjr0IOxwg4bxb9IpB/wDiJ3Kk2NpgsORBkH97ywRl6sbG8wJ5HkD5XAPk3RBjjcb8L7+BPRZAH9IGRApM+yNGphuhHhcelp8o+qcayVZno065MuUGWqKN1apWRdQPOndz/wCbN/0hK9NqTCxBBB3HIg+a7eYg+9iveyNF1XMZOp3XpsGptO8QyTPusFAnrPMYKadOz5fZgSki/Fp2Pp/LElOoIxXuAZnVlaVQjSzlmYHcajIB8wIX4YYnMxc45XwuxvDuMS4iRgN6pnbEX6VAPTcY5TOAicBu4Y02hdlK000fmHVWPl2kH4AT9/xlz9WCvNWA+/r8fzbCDIZkhGpXtf1EwTHqRPnOOkqto0sT3LH05H5W9MO4ZKKm0zr2gJ7ORJZGBjqG/wD6AHxwsylT6R4MawDEfGfK0j8jBeblxE3IjeJ5RPLYR54V0HIqMBMwSFjlJJEcjzjyjFoLhaHasN9DKxPMj77R87/EY1WrEltocBgf2jEj4x9xxNlX1KvUfeBMieosf3T5Yg0X0jwsWAPSV1j08LR64TzC8DLg7xSWdxr1eWlTE/E/fhaueDqG67jyuAfz/LHdDOAIxM3BVvlAJ+X/AG4gqUezCxsA3xHeMedyfvxlFXYsVaRqkukmT3WiT5QRfoRafI88E5TMspMiZGk+f+Yg/kjG8qBt7lSwt4X5wPObfui2IEoN30mNUsD9VlOllnnfbyBxnZ7me44rZaDTYRDLIPXu3B9RJ9RhZmKGksv1YaDzB3+XX0xPUzBNFWIhkIt1uPuaWB9T0wVnU7SpTqIQQUGr7wRHyN42GFXDuBJi2nSEB0nQ1mBEifTEWa4Z3SVMA8t0PSD7p9cNss/YAq66qb21dJOxH5254l4ZmqZ7RNVw2mfEGGwJHORHnM+WHTa4lsZytuhDTznZqGYkr7xiWT7YHjSIOoAMBuOeJquSWp36TCnUN5nusfrAgjS241AiRIMiACOL5bs1BUxDGLiIvYE8hFgZwuCdifCxVr6V5eiwZFuU+RTfFou+VuZrAkzGarZeuqVAVPUKRTYdQVgKeRFt7zOJjmqYdqbUyjGG+hdNLCdzThqTMDv3VPnOGGbCOoYkFWt3rqY5MJ028mtFiTbBnspwuks5h57KnanqYtPkpa5Wdp/wA6ElLlZg5Z2G/COCLTp9tm2JG6o3PoWuST5SYws4zx9qkqg0JsALYA9ovaJqz3MKNhyGKzxDjCqCBc4rGnfCDqtmXp0OuMZwARzON+zGWfs3q0ydeuyTGtQBOk8nmdPUj0wgy9KpXYwGMeIgTAJiT0EkXNsXLIcQCItGonZNTGkSCI8mBuJO82JO/PD1eCOmOeokZapXY64ZxRqn0bgdpBZbWqLzKjrBkp0ZhYAYQ8V4VVpP2uWdSrSCjXB+sj9fjB2NjGD80rl0ZILg6gNiSJ8J5nczsZcNuDhujUsxTJjSGktyKssBrHYixIJFjNyQBzKVsxLNYFfsxxHse66slJiJVrmkx5E++hPhcbzpMGJu1bhGWzNN6VUaTUA76EAmLqQ3OOhkY8s4imYo1NJZWW4Gu4YbEfyI3GL37M8Rp1lCxoqLukyPVTzGNPhetCS4la4g9kMkcjxStQ1a9K2aI1DusLcjDYf+0XEUbsKLLq7SuAI3RgbMPK8EdCcMc17KK2ZXN06hWqBpZGuriIsd1O177bc8VDiGYJ4rlqbKV0MWg8yFYyORFhfywk3KdRNbWu/kg03GS+KHftDw85Wv+l0x9G5C10G17LUHxgH4HrjdVNyLi8g+8NvvUkE+ZxbsyErUnRgDYyDzUiCMVLguXZ6VUXLUW0An3tAJBJ81Kz56sc7vFJrv/NhYu6yDZysVZKqkkNAY9SB3WI6lSJ698bquJs2/fTMIAzKsVFHv0zex+spJK+rDngdKWtWpTPeKgm0GS1KY89Q8lY4XUM61NqhYDSPEAZgb6wIFgPEOUHaDijhd6kMuhYeHZkOtVKcaEVXp+Yc1m/AIPIg4nGbDp6gfeJGFVIimdSXUrsOYJYrHkGqPPmwwNrZVtsBP3z/iPiMc0qd5Pp3cNN5sOaOb7qX5EfFf/GB83VdWOgiDe564CpqdKEbapB/x8iQfnhhSQkQQbSLDofyPhgOKQ2oW8NPgAJ0se6TyJGx/y31cowY3eg8xYx93ruPmuAaKLJE9ypt+y249Lz8/LE6ZvvCY1nusOZZQI/tLrM8tCjliklkV7nNSj3ZU7beWwEHp/gfLEZpBq6VBbtB8jMlfW0fH4YYdl3e6e6wImCdJkTPW0EHrH1owvyY1d1gQdUQTdHJgR071jM9cFGbwS01NM1F6S49QQfkQTg5aYqqKidAWA3i7KwESDBf+yw6Yjozrg2cCx5GZEek3HqPhNk0NGrpsEcgfZJMr8NQXy8XXCgb6ANClpYhvCW0sOUGJm14UloO+JWUJUFJ5KkGDztFwesTPmuJuL01L1EuNY1ehZai8/sfcMSVXDpTc3YRO+4ChrG/iL/DGuBNt36gVfK9lUKEwrRB2hge63ldTtzCnbEI16mGk6idS6RbUoCsPIQu3m3lPPE+MpSoinXHfQwqrDMyidJI2TuwO9vEwcUvi/tFWqgqD2dM7opN7R323e3wttjqp+zSm+LAHMsvFOO0aI0s3a1AT3ENhMeNthcbCSJ2wPwH2oYtsFk+Ak6T5SfA3nseYFjii4Lyr7fnnjtdCCjawIycnk9W/02GU2EXBBUzP1SORwgzNRTOkCCRIPOOU78yJ5fDCzIZsMIcwYgMCRYbB48S9OY+7Bbggwben3R1HmMc8KFnvgdytixJxIu9PSj6g1tL3IJsIbryg4gzPEvoqGpY0tpcEXsLkNuDYm/TeMbOXB8vPn/mPXA3Fa5RVV7qDKiOe1jv8NvLBVPNhb8wlMilRyZZEBPatMBgPdMWcnryjc417Qe0qwKdOyKIVRy8z54rOe4sxETpUchjvhPCe1lnJCxMLdj5+QnHSoqEeIVtt4Aa+dZjAxNkuE6m+lYqB4gBqYDroF8POH5IAg0TpYCSCJFvONS+cyD0GDGpUa50VkQVVjSwsCeWgz3TPuE+hvhZVuSx9zeHzeRpS9mnfLVKWTqU9D6XpOzaHDQFdS6gh1ZdUbQSREXx3+mF8q65ikrZzKDS4JkkqJRtQ3V1EHcGbg4RDM5jKVC2kVKUX0l5b7QmZFrkGLXxZ+A+0GTzgaMue0K6WbRfT07QQSPjjiqqcYX3W9/w/kZW1fj9Hec4RTGWFbL3oMoqBBc0wRMp1WN02tb6phSqEdtfdMd5txYd1/MgGZ5q1xcYM4TwqvQpvSAD5YT2Z1d4I0zTcG5AuARNo6YScNzi5jKIV/XZeaLzuVT9Wx89G/o3MDCQe+brr57X73KRexPxk0moVEqKZp3YL4gAPEh56REGT3d5Ak0gUKuXrKwqwhP0dYeBh5xOk7SPxEHHpPEeCnRTqUmG00m6QJNJxsYhgPLUOUGl8RybUyWSlqoVDFWhMaHG4Q+6wmVaLg3BuMdlCd00xJpXvE9H4LnqxpqamhwRuhJB89sKfbLh1U1stmqVNnFN4qaRqKq1ixAuQBN8IPZzibZMqrMz5aoYViIKtzVx7jgctiLiRfHpnDc8IGlgQdscrXhVLvYad1xRQpXiUDXMApJ+Fm/DEP9HP+7kcyS9R2adzJI+eE/8ASZXZKXdAUM0N56gSY9Yvgj2Azv8A6dRA5OwPzwIWVN1OV/2NUWtJROM9lZq1KamajMWWDsFVCJ53AYehOMeqKjr3VFR1qGkzU5JfSy1KTGZA7QBxBtIjfDX2bodrxDNP7qBV/eKg/cD95wu9osuVNZEtUQivTjqCFqfaE9nI6HBinty5E3Z+YJkCKNRk1FqAdqaOR4Ska0e1iurUPsfAT5uotNzqtYqZ8zbDDK1Vr01rOIpVFdq8EsEqqiKjAm4AVCfWDNxIHH8jGXlz310B/wCzv5mGU+uEdpSyaDyB/poUaLjTBMjchhIHXZRPr0wZleNhNQ0g96bmOQwizZ7RXKnvCYPoFDX+ZHpiDsUqEs3WBBi3z6zhvDg1xDNXMGeMBkuJuu28THqIPr5zg6hmQ8MDItHVbR8RH3j5XGt7O8NqTFPsSedJtI57IZQbnYYWH2ERW1Uc3AO61En/ALlP93pirdKWz/Bzqq1uhfw3iJV4+tGkbiRy9YLLP2emM4gml9SHxDSPU2X5gU79Q3ngqp7F5geCpQaDIhyIO43Uc5+eJ39ms2wUFaYIZWtVWLGTz+PwOE0LkF1Fvcgr1A4WoLMyfxaW+MEqPhGCMxX1KGN2AIqW3AMyP4vVvLEq+yua1AAUwkGfpBINojreT6jAXED+htqrEFgDppqQS1iAZFlAvJ84wioyew8JxezyT5hLdo9QBAFmoxjwsTB6t3jAG8/Otca9qyZTLjQt5qEQxJmSo/4YMnz9MKuLcUesRqgKtkRbKo6KP574H4fwtqzMoZVKRqDEzB3IEche5HLHVClCnljZYtrVLkm5PX83wMZOwJjfoPXpi0UPZaqMxTBUVE1iSAROmGZSD72nkJn44Zpw5CubGk01ru2kgSqqpIWw8MEk735dMVdeEVdZF0tlEFLrfG1OLhk/ZhEFJqjmrqYLpQSAVu+vnGkCNvFjrjldaM1amXpO9RtKg3J0gC40kDaQBfBftKctMVcZRsrleydaMPsrmQRDXHLqvp5dRt6b4rzU37RiyhGJ8AGkL5Rywdl6sWOBNc0UXEh5Onzm4bkR5f53Gxww/wBCNVpTUACHaZnyIjw/nlhNSrWIN1O48+o6H83xaOD8UWqFp1gO0HgcWD+RHJxzXY7jy56k5JXQdsFFyvADTrk1JKrdCBN9wWAvAA3HODg7LnvTANz30Ok8j6G58om5xeqvChU2sRsen+WKhn6ADt3QSG8dJtLT5cnFj0F8JGu6q1GUUsIEyhYPNMipeQvhcGe9A3+KnniVqwZ20i5AlTvF55XBsIb54FqUtYnUGIvtpcfDY8toFueN1+ISQSoqRZp7rjn4udwPED6YruK01sFLxLUShbQY89r7ibi24II6wBhceFVA4qIZ37yND2+rUUd/7NRSw2vviPM1Q/h7x+qxCP8AAnut+PQDGzVceHUGHiSBJ596k3jM7QZm84rGLW3MnJp7ln9nvaV3qGi9akxGxZdJb1E6SR6g+Qwzp+ytNcw2Yp5gUmcRUolDpfzB1Spm83+/FDfsqpY1FVaqm7i8esjWsQbPq3s4GJsjxHOZdl7ozFA8gZPnpuZj9ksPPHPL2bLdPDas0+ZnPa/qhxwbM1qWWrZepLPRhSFMkEQ1FlPQwIPW1jAL7iGUS4gnVpHcFyGICMo8mYfZJIspAaXhWZyebRiuXh3QozrFNiDuCZBkcpmCMJc5na+XBpsHL0z9EzLeoouY2Dtp1SAb94iNhNSbnjfmvv30Hi74Yi41xA0ppVAL727tROR6gg3BsVYEWOLl7N0KbUlaizRG2qY+c2xH7RZRMxT74Ejdt4kWfzUgQfSd1YYqPDOINknIQFShh6Rv+8vW3LYggjzrpVSFo4Y0ZtYZ6J7QezlTOZZkV11WK6+oNu8JjptzxWPZyjUyVCvSzSGkaR1idiDzUizC8W9MWjhXG+0UVKR33AMj4f54i9scwmYydVKliFLA8wVEj7xtiTnBQ8N82KlUUr8jj+jfNf6tVrN4qtQt8yYHwED4YI44pq5+kEMTSdmO/dIKn7yvywp9hj/6cD0b8I/xw49l3FatXrnwiKKeiXcj1diP3MacnqlFd5M1pbn8voivZTSKlfJV2YDMhkDL7raLqORt31m+49DeLNqy9Vjd9VSR1WgQv7sqjn1Kjlgb+kjKGhVXML4Yipz8B1U3A6rvPl8cO+I1STTqBZauEonUDKsrM0VB0jVfnpAPLGkrWfr5rf8ABK+blFy7aKtRZsSLepKn7ih+eBXy1TUQrBQIHr3RfbpA+GCeOrpzDhQVEm3RXE2/dPw0HBozmXP+0IjMPCTTDd1u9v8AaZsVTaSdi03zQBl+OvPi6dcFH2gcDxD8OXoMUFcweRxMtVjzOOx+yxObxrl3qe1TjZr+vr0Hpja+2lQHc8/59cVrJ5Jn64dZPgyrL1Z0LdvPoo8yf54i6NJYsPl5LfkONVSs1O4baQd7zcixgAgwLnFd4vkqTambOU2qvabxI+qdxH1CBtacEcN44heGpAtcKpDMnl3JiR/n5YYdhVrLWWUFPRGijTUXJiQJJKhZ2FyN4xzJ6HbYpa2RdwrgVEqUd6dQxLaiaWsxICuD3TzAPy3wUKYpEs9ImlMwzqW1KDuUMgtMBrbH4m1clURFViUWEKjVqYwwgt6QDBuZmBiTP5agsFSDVYbPUC6TFu6RO/qOtsTc74Yb22BatVIXQ1aijwYZdfZst6bKVPIkg+Rg7XW5bP5ik1VqP0rs0oKX1jAaxEaevqQL7OBUpsh+l7Jz4QwmnI5EjwmbztvEYhd8xVdNKgRDMKQUw3N1cD63eg7bY0Zc2Cy2A806uzKezWsyk6UYohYCxI5GWO3TpgfJ06yq4c69Bph2MtBcSGUn6h5fhJBM4xVV37SrShlUl2WQrGYJ3AMlSTvBXB2SoSirrRWnUKbx9IgMgox7tSO7aRcb3wWNeyKpnuEVDmazohKGLyD3gO9F53VvliDO5Ts9IeAWna8ERIPIG4tixtKVUpU4dFWoSVt3nZWYGT3TKnue7MXtMVKo6JUHcFFGq1SzAlTMBqQ21P2gUcxt6YsqssIKdkVtHKm+GGRQvJmEHiJ2HT97pF8ccMyZr63YCnS3O8IOgJ3J5D/xibN1wQEQaaS+FeZ6s3UnFJ2RSK1DFuK1qyCmGMAlSdi0QQWjnBv6YF/RI1gtpKhYldQJI2Md4eoxFks8iU3VpljaO7YgDxmy7YW8adZ7VjUBUwzJ3l0nwsvVQN7zba4OIwjKU7cu9g1JRpwsiPOEzDALq8JnUhPkw8/jiBKhmCA37LG4+y4II/nO9sOMrwus1tK1UcagVgioLSSnvGIMrf1g47X2cB8JkblCYdeUqxjWvkSCJ8QJ0m94rFzn133EaqjnQwYG9iJP3Q0fZVvU4Py+X7gRKtGqOVOqQP7IfS6/u6cT16KUiErixNlqgKWGwKt4R+ON8S4UoKhWZVbwippqK37KkzB9BhHU5bfYpo57gtTh793VSzFIiw7hrUxyEN46a7XBf7sLWyNYE9iwZve7Jg89A1IxUb99Dhnk+F1YLUWRbnuatLAjqjav+0Yl4mM0qBqiu1Nveg1KY9VbUvwhTika2bE5URVkfaSrlqst3asgNqLpMfWS8GNioWPMY9Qp8X/S6Whwr6hIszXFwQwEyDzFxyOPOVz5ZCHVXpgciABG3dYNQX4BT6Y3w/UjH9HqPTm/Zqkn1FJmhx/V1D9kbYWvRjVWMMSK0+8rloztWrluzptBJIKvG6ax2qEfX0mdNtRIIgwAn9oODpUBhwAvgqTPZgmyVOZoEzpf3DY2wQ/EcyyyWpZ3L+FxDAi0EOpl6Z3gwY5xhRmy6fTZeoWA8LN41nelXU2bc964YXN5IFKMov4/f9BlJPci9mM9VyWY7OuCFYwZ5Hkfzv8ALHsGSo5fMUylQKwYbG4IPQ7j1GPJ6GcpZqno0EOgvSF3pgXLUQf11LmaU6lvpPW1exWYWrSUqxsYs2x5xI2O9/xnB9oVnrazzMlqjZMN9o+Dtw/h+YXLMxQkETdqYZu/fmBNm3HPacTexqinw+hHNQx9ahL/AN7DniaVRRYAGoNJlStyCLiLhrdPlir8Azq/ojCQFppT3PJSyf3Mc8nenLzuNSu7Jvn+hvns3+kZ+jl9MhafbOekHSFI5gm2IeNcTNLMdiyAl9L0W/8AcEyjfa0kA/tY49hq2sV82d6zhE8qdKVUeUtrJxn9IkCrSceMS6gbnsyjFR5kFgPXCuKuk9/zuC3E4ir2ly4ZErqQSFWY94MF1T1PaSTy+k8sI3yy1AphiNMCG02kx6774YVcwDUpvqBpVaZpsOSkMNfoAXSpHSemAsxTqUiBSkIwnSROkglWWQN1ZSD1IJ54pTTjhmdkrMpuWyQO569OU+flholBE3bbDDO+y7LRV6THvM9jbwluepYEOpj1wblPZKlUouKlWotfswV56HiYKydStt1HLnHbL2iDy5ElTklhAdPi6KIW/Ic/uwyrZxU0LUCsVK/RGR2lRoBBII0qi2J6zYzYX2P9mWpZhxmADVpE6VDEAEL2ivqEalK7W5x6WH9CDdlWhVqsqsJO5FxHmwMn063xy1qtODtH1Hg5SWTeWlVV6kJYrTpIO7DGTfmzNBPSB54NrKoIDzVrN3mJOkACw0x4FAhRF5PnGJcwulZhE0sCNQDCSb2NtJBMHz2iJky1cCXapTLXEgKgHkFFto3v6bY851G8jnCUGVFgOAwUyAWgsLhmIMmAthtItYnHYrK30aGlRQCW1qzuxvy5beWO83TYIGZCiSCSHem9TrCajJI/HC7s01VKlTuysLTbUbgEhmIBJ9IG2HirfMG4SmQpuSrsCGHdY2XVyUiSwBBjeRiB84dBopSZYuadFmggbltoHnMfgYqDlZ1U6bVDEfRAGNIuwiw5mf2pmIxFTqI9ZgxrheYplQpgmGafI+m/S1IjaXuB5jOaQNSrCqG07KNTNEAA6wAuokRFyZtE7gpRVWplqSrqASGU0/eZCbd2V6NK8iRjviWeWj79UqxgSVkDVpJNr35fdhScwtEKyIz02Ol8ue+pDr3mVL6NpkfIcnSv332xncOpfrVFE9pSFKNRkSTF2nvSAoneDOIBkjVVqdRglOnWeoJ+pUAYvYkBSSukXmfI4W5ftKwZGbTQ1MVkkHQRALWghen3Tt2lV9Aply6LEEjTq0qFUkSeQ62nFYrS7hjFyCs9nAwCINNJfCvMn6zef4YQ8X4slEX7znwoN/8AIeeAeM8eg9nRhn2nkvX1P4YGyGWVTqqd5zcsb3x1Qo/2n6CVPaLcFP16fsDGar1G1MCQfd5ADpzHrvi6ezD1KYDouoDxUmJB/dYyD1vB8jhRrHun7yfz+fTHWV4i6Hu6h6fm/wD5JxSpxKyVjmjBp3bueg8JzOXzK6ct2uWzCP2qK6yEa8lRvoaWBAIEM0ROGPF8yFVK+ao9msha0EMBJ0rUVhvpMGbEoWBE2wl4PkaGdRWf6GsDIqJsx6umwb9tYaLzGC3z1XL1Gy+dV2osO7U7tVGU2IJjWR5kTyx5lSnZ3jm265999Si3s+/ILzHCjUZkDBiBrSAGV12Y6bd4SJKkEhgQeWK/nODoF0uj1acg9l2kwZsULFX84k+SnDvKZBaVJWyOYNTsn1U0qGQBcPSDi4UqSAGBIMXtguhmqGYYA90ZgMVkCVqIB2iMp94rEr+wTznAU3F237+n+jKTSKvR4MxqFsqGUsIenXMKwHRgZJHpOC8lkDkyKWeRaqVD9HXp63VSbdlVsGHkY5/IviXDVVWLFPoSNRiyyJVla5pIfMkCDdd8Af6YzFIhi5ZRuNBeR5Lq1AXHfVnXB1SkrLPqn6lfe2ZxkPZ2jX7WnUpVMtmaZZkjUe0pg+KnruwBtAOxW+Asj7KLmabPla6OVOmopBW8C9x3gw5sAQZGq0l7k/aWjmmQ1lhqTaqbprBXrExUEjcAFSN8Hp7PLSqivkFKlz9NTdzoqI15UnwspuOVyLYbxJK6eHyTEcmt/wBopr8FzVFVrMGBG1akdTJFitQHxqCos0gRZ9gR6lJa4Vu7SrlTJSezqgEgsBuIO9pBsRIJS+5PNvk83Up1VihmCGpuxBXtYh1JBsWABG1weZxn6Hl3q1Mq6BUqA1qMGCri1YIfdN1e1jqa2+NH2hu1xZLdo8fddFTTUBR1MhgYKncFSPmCD5g4sHs/7QFaoqFJDd2q6CAT7rVALI+8tYGx6y7zHsM2Yp1VZy1ai3IDvobpUXoSJDLsWBIg3NKyS1MhmBrure8Jg73BgQZBtuCCDBGO5ThVi7ZfewKeJWZ7pwri6lQpuvI/nY+WKV/SnwwLRavRsJXtVFpBYlX/ALTGfWessuE5hnAKMHVuTX+E7g9OvzgzifDDXDUiCNSMjI28Ebo3vQfiPPHna5Qmui7sV8KMZYdgP2P7uSoLtAWfVkDn73OGXH8sKq6mPdQGT9UhSQw8wwX4FsJ8hn0y2TrPUk/o9QgjmSERVHkSYHxw0yubI4cteqFJZVeoCJBFSCyx00nSPhhKsZSk5rb8iSdsFOoZUivUyzAd4alAGzIIAE8mUsnnqU8hh5wnN1Ah00y5nv8AdmGgA8x4oFT/AOTEPtBlwHo1ZJNP6Ikbn6NtDT5U4bndhgTP0a9UrUoGrTDqC601trHdabG8Kvw04Z2qri7YNwzK1MpXKzU0FGIcMJgwBrpkiDEA3AOJ6lRqEUatNaq6lplh3SS9qTU23GozPSROMzVI0yxKLJMKSyMGMWBAuGnncG18aeijuvbNq0QSqyhUjvIwvDaZBj1wrmr7WGadt7kOUpp2spT2phahA97vRI8wFGJkrLopF7VFIGkAmAg06mU2VdAG4uTbqeKOWNJy/eZqgiLggjVtaNXea42m2JUlZYAdo0KjVDNnAhhAuJnzkeWIPIWjqvXdG1solpckgmNIABPRjAMcsRZelpDMjlVmdJOosW5BRJPK/wB9sRqH7yIusDRKfWDLNxckkq4J8vPBeQrmn3UbSAIciNW06VYqdue23yZLrsblgGrK/apLfSabiCukH3STIO0bHnfrr9PKLpRdFRph6iS3TukmFExEY2rIoGvtCWa7K0k3JI71p5SeQtO+I61OlUroHVadNIYklncjS5jUfesBpH1vLFYLmjPo0S5Wm9OkStWiC7TVY1F7TTM6Ap2vYzBOBctWp93WdNJQ7O4ENUJeyLfeAgn5YyhXVDUzjKCwqtSRLHT9GdN+cEieUz0BwCKbmkivZtYgqIMupCwDJa6kkwLdMVaAs3GLPTM9rSK0e6dPaBAl7avrBf8AHriPOZxe6KVMikFI/bdT4qhM94kiAvLfEPGMsGr/AEToKdPTTGpjuol6h5ROrf6vpgevrp0GYjwggdnNlA5KB0G089hgWskh4pPIBnOyEurEJpGotaAuwnaB+PXFP4tx81T2dCQmxbYt6dB958sAcV4nUzRgd1J7qdfNjzOGHCcmKDAvcwDMGBIkcuhx6tOiqavPL5I5Z13U4aeF16m+H8IKDURfl+eWNZkkb4slSoGWQDp6xbCHi9I/n8/dgQqOcsm0KMcAFNyxt+f8cPshwx2EkfCN74D9maAaoJF56c+nr16dDOPRv0NVXb+XL87fC84n7TX0PSh6ELq7F/ByUAIOlvOPx69BsfIDFtyebTMUjSqnfZtyh+sJ9b9RO+KJxDPBDvvYbGQev58rXwHwvjRWoLnSTzM2PI9ccrpSlxrcrPS+Fkler+h5l/1mWrIYY0zqpnmCybFCsERBIM2xeOEcdp55QlZqfaKQUcCCGA7rKQZVrnum8SIIwl9tMutShTzXOnFKraZpufo2/dc6fR/LFGzOVIMq2mDPIixuQp364o4xqxT272IaT1rNZmtlK1OpWQNSqA0qtRO8kEzSZhuoksDNh2hvhZxbhT5ctVy7fQk6jTIlFk32Mrc2ZI85tKr2f9s5Ts80p0+Esg1A+o8Q+8YcvxamezOSqJWC/wDAJALqwipShrEMsMomQygXDQOTRUjK1rfZ/opmOdxVV4etdTq7VCdwrCfPw91hNvCr2kzhVVzGaypHZZiKQ330+hY6kU/b0HFo41Tp1qQq5ezIskEGWVTDK4N1qLpIk3EEHFXo8V7/AH4bkJJVr2AWoIm9tLiBtfD0Z61leaHbTLfw72py9WmBmVOkxPbKtSm3SHWaZvjr2o4ScytOrkmC16J1UgtlPUTsJ+XLniqnMUiClMig7W7wVNU8xdVYHYaHm/hwdk/aLN5VYqaa2kbhHVgOre+vqygHrhXRaknDrsbCyt/oPU4pXy1bL1cxRegKoNGtMFUaQaZ1AkadRaL+8cMcxwyhmWr5euohoqDqrNKsydLqrSPrnCbhXtTlOII1GpUZQwIZGMEg/VPP4Xw0znDBTNHMUKtSoaCNTYONRqU2g6SQB3lIBB5xB64m4uLtbTZvH1X6Jyfr1RSk4XnMi1bswMxRotpfSe8FKhwWXpBG03E2scWDgnttTqqFc7bT4lPr/PB/CeN0/wBM0qwIr0QQJ50mbukfWK1D6hQcVzjHssKOZeolNamXqg6RsaTNBAkXW8kEcpWxibeLGWKis7evXvA7ebSQL/SBTanlcxUp96lmqiO37LAnWfQsg/tgYsWbzgHD0RhKulNf+wGR6acJcoyvSzPD6j66bBjl3IlgbHSwA66SDtK4Iq5aslLK0sxTdCKQufCXBAIJ21BVlR67xhqnFBW8/p/wKsnn5EdTMP2aK90DAowgzokhT5wbE/V+JccFZeyhtcgkd19IMGxPUnrhLweqNT0XCkElAGtLWNO/KQQh9VPu2YPn0yx7NzHNZG4P+Bkfu45Zp7R3+BpK70ktfx0/sr/GmGY2f+r/AP2xmMxPn6/c09gc7r6f3TgLiO2T/rKv4vjMZg/oXp5/sYcM/XVv+mH4nCel+ry3pU/hqY3jMPH3Qf2OuN/qaf2T+IxznPC/ov8AGcZjMMuRSPMX8K/2RP8Aqan8BxF7Qfrsr9il/wDjtjMZjoh/I/L9iy2Xm/wCcN8L/bP93D3g/wCq/db8DjMZidTZlOh5Nw/dvT+eLA36qh9tPxXGYzHr1dzgpbHr3t3/ALH+5/LHjXHNh9kfjjeMxyeze8V/+ZJ7M/rl9Fx6DxT9UfzzxmMxP2z+VFqPulG9pv1ny/hwsy2/yxvGY7Kf8aI1PfPSa/8AuzNf9P8A3lx5/W8FP7H9zGsZjmoe582PL3mS8P8AAnr/ADxEmyfaf8MZjMUXvPvqM9kej1v12a/q2/8AooY8941+p/8Akf8AjbGYzHL7N/J6fYnyGGd/2Wv6t/G2HND/AGWn/XD8cZjMV5LzHW3yFftJ/tS/bXHrXA/CvoMZjMcXtXvU/mCf8ffQpntn/vfKfvfwvi0cU/2fMf1f95sZjMTq7U/L8sH9V8jz3If7zb0H8RxfPbv9RW/6b+8cZjMd/T/yGr7y8mUHNfrH/rqX4nDf2s/X/A//AGPjMZiEfej5foer73fxP//Z"/>
          <p:cNvSpPr>
            <a:spLocks noChangeAspect="1" noChangeArrowheads="1"/>
          </p:cNvSpPr>
          <p:nvPr/>
        </p:nvSpPr>
        <p:spPr bwMode="auto">
          <a:xfrm>
            <a:off x="155575" y="-136525"/>
            <a:ext cx="298450" cy="298450"/>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49162" name="AutoShape 10" descr="data:image/jpeg;base64,/9j/4AAQSkZJRgABAQAAAQABAAD/2wCEAAkGBhMSERQUExQUFBUWFxgYFhgXGBcYGhsaGBgaGRgaFhgXHCYeFxkjGRgVIC8gIycpLCwtFx4xNTAqNSYrLCkBCQoKDgwOGg8PGiwkHyUsKiwvMCwsLCwsNSwsKSwsLCwsKSwsLSwsLCwsLCwsLSwsLCwsLCwsKSwsLCwsLCwsLP/AABEIAI8BYQMBIgACEQEDEQH/xAAbAAADAQEBAQEAAAAAAAAAAAAEBQYDAgABB//EAEcQAAIBAgMFBQQHBwIFAwUBAAECAwARBBIhBTFBUWEGEyJxgTJCkaEHI1JisdHwFDNygpLB4RVDU2OisvFkc8KTlKPS4iT/xAAaAQADAQEBAQAAAAAAAAAAAAACAwQBBQAG/8QALxEAAgIBAwIEBgICAwEAAAAAAQIAEQMSITFB8AQiUWETgZGhsdFx4ULBMlLxM//aAAwDAQACEQMRAD8Av3wet/T+1KRCf2vzBb+k6f2qlQXGXjupVjgEOfiBk+LAV8Rlx0LE76PZqCyC5PUX/tXGy+R6iiHsPjYetDwNZz53+NQ9KlMCynK2niUkHqL6H4UPMLxgHS4t5HhTCVCHe3QihdqpdMw3H5HiKfjO4mGDbKcq1uO8eYG71Fx8KNgAJycDZoyeR3qfUW8xS7CanMN49rz4H1/saKhfMSo3+2nl76jyIPwqt+YE6WTd8K0lj41mGzgP9rRujDj613HJ+NLZoxRCod3Ua/mK4WKzaV9hktryruU7iN3CguemUxvccTr6iu48MZB5AfKh0Uk9d48waotlrlBvxowLoGLdtIsRQV1otTuFbYrAZWFqW4jEZb0BUrsYSkHcTPHYi3nrShxcitMZPmIPAgf5r7hI7m/KvcC4cMweHuQOW+m+HwQAvzoPZ8dhf7X4Df8APT0NNe90pmOq3i2u9om2muXdSrDqAxYi6oMzDnr4V9WsPK9O8Sudqyxmyj3eUaXOZvh4R8Ln+agJowidqkycRrc6kkknqd9P9k+K3yFTrYVs+7SqjY8eVM3HcvnxPoD8SOVeYgQ72jZn90cN/nx/L0oXGPYV2ptQGOlvRg3BVak3tiYmuJpO4Qx/7rgd6fsrvEXmdC3oOBpg6d2O/YAm9olOt2HvkfZX5tbkamHcs/EsT5kkn5kmqU4iH5jLCAuwUb6eQJ3WUjxMxIhX7TDRpG/5aHd9phyFD4DCLFGWe5GgfL7TMw8MSfeO8n3VueIobbO1DCGFx+0OAGtuiS1ljTlYW/RoWYnjrx+5gHSHTY/uyY0YljfvZL6k8Rf8aY7Pw4gAdheQi6KfdHB2HPkvqeAqc2cy4eNJpQDKwzQRnlwllH2fsr72/dTbZeIaUlmJNzdmPM0On4Y3573hf8v4jlWLG+++8n8TQeMltcD1P64UaBpYDy5mjMLgFTxyEZuHEKen2n4ch1NFdjeCSFijZvZ4ls8g6hDut9qXkOOXeeNhRmM2wkaXLEI17MP3k1v+F9iIbs/9I3GtttbQWJCXANvZiJ3tvvLzO45eG9r6CpjA7IZycVj3IDHwob55D7qhV1Om5FFz0FFp+vp+4u9W54747/plhWkxRDEZIxooANh92NRq7c/nVBgMIqrbQKOAIJJ++w0J+6NBzpemKJNmAjRQF7oWzKD7ImZdxItaBNTxJ1Id4LZ7v4mGVR7KnTQbs1tB5D/NNTEWahvAdwB6CbxuTu0UfrWuZZgNB8Tvt0HLrQe39rDD5EUZnc2GgNueVOJ1AF+dNdl4QhQzDU6nj8T7x67uQFWKhLfDvfrJSwA1VtErYF3uf3SHQsdXbovH0/Gsdm4SNi0eHUkg2kkv8Q0g4/cTX+G9b7Yx5nk7nD30NpJAL2G5gvIDjbedOBrobQTDx91GhyLooUFi3MtlFhc8zc8aU+NEb1A+59O/vGh3Ze/rMcV2QgfWZ3kVdcoPdxqeJAU3NzrcsT1qP212hiiPc4VRGt9SllBHPwi7X5knnR/aNcZitBkiTgJXG7mI0BBP8V/SkuzthYSF7tI+Mm08CKwAvuOUC5HUsBpQvWnYVG4wf8jc1/1BuvxP516nVv8A0I//ABV6odRlVyjil8XqTSzbCFmaw3Wb1v8A4o0TA8QSF3jccx06A6bq0wuGzZv1u0od3OketxQIXzRTiUYWvutcVwN/Xh+NvnVBtjC/Vppx/HSp5o7b+VvyqfPgOJqjceQOtzTEDUHnofWgcX7BvqNQR87jqLE0U0lx8/gaxm1U/r9aXpC7GNijBL3coB1Ug68Cp4j8ulbwRFWZeKNmQ/dbf81/HnWeBOY5D1Knkba+hozAg7mHiTw+h3ee4D0FWOxgicwMAb+5J7XQ8fgdfWvGMg2O+9axQW8J0DajoeH9xXZW6671+YFIdowCZubVpE+ZSvqvmKEkmphszBliDWqtwW2muz8ODv51vtnEMgBG5WBIrVcPYgjgda720q5Rcg33j9daeR5CYm/MBF2H2k2IIe2Uag36UDtU2Ngb8/WlsWPJdohew1FunAel6bQ7OsoLb219KLkbzeDAu6uPL+9Ewxm2Ubyf/Fb4eMa11CbEtyF/U6L+fpUjmzUde0MRADYcLD4fmbn1rYqTWeCTNTeHCU7DjZ4p3CQTDYHXWjpIxxrfurClO0dpBRVToMY3koY5Gi/H4AFwFtc/q9ZCcZgF3Dwr5fmTc+tYY3aJEebc8lwo5JxPmTp5A1xs5CBnPHQf3NQMJekZvyofuA282UaseQ6dTuFfBISQBqTuFfMfKAMgNwN55tz8huH+aasImthEO3sRmN9wAsoG4AbgP1xNYbH2Zl8bEKxBYFt0cY9qVhyFwAOJIHGjf2bMczAsAQFUb3cmyqPM17aGKWJC8tmRXF7f786nwov/ACIju5sGblehdxXT8+0nbY0JxjdoiFFlYWNiMNG28A+1NL99jr8ANBSSFFjT9qxI7xnJMETf7pvrJJyiB4e8Rbdv+xyhgcbi/EGJ7mK9u9ZeHNYEO88dw6r8r4uR8RO+WMH6yS2g4LHGvloFG6qUQL5m572i6vYcT2E73ESvNK5tfNLI34DruAUbhYcKp9jYgysscKnL7o4nmzH9AVM4eOXHSCHDqEhj1OY2VF/4kzcWPLedwr9M2FsqPCxrFGC8jj3rB3tqWkH+1ENPCel7k2rMmO/M3yHWEzhRQjXC4YRge850uN56J0+9+AoTaO0guiG7g5brrlb7EXBn33bcorQTmTMqNcbpJRfX7kVtbdRqaOg2ZFh1DsozDwou8+QGtudh5kk61qYWbf0+g/uSM4Bttz6RPDs0raSUAta6qTZIxe92Y9eOpJva+8bRbDmnfvM/draxnYWkyneuHQ6QRnQ52uzceBqoiwQazOMxGvQenPrSHt/tNYsOSzbzZYhoZG4KxBuI+LW4A1bj8IuNdbfT9xDeIZjpXmabH2bhwwMQuqXCa5rk6u/Qm+rnU33052hj1hjLNrYaDmeAFTOwMZ+y4MTYkrmYZjuUXOvkiD8+gqYh2vidq4giIL3I0Z2JRQOQHtm/ADeN5F6PG5x47/yPp9p5sZdzZ2HWG9lFOJxU2OxDqsMYspbQEagsCd0YsQDxsTxrbth27Zk7vCeGNtHxDEKoW29CxGa+6639N1Vg2Rh0iCyFSosCLAKbbgF5DgL0nxeB2KhyvBg7/wDtxXHHUgaV5UKKbIW+T1m61ZuCa4HSDdmpsNBhxnxSTaXIjN1/6bs5+XStsR9KWBjsqkk8FVHv6KQDSHaOwtgzGyOkbcoXzf8AQMwHwrvAdlYYQO6lxLjcAykMBw8IyfMUkv8ACFLX+/vHfDTIba4ZiPpQe1xhyq8O8OVv6Rcj1tSnGdtMZIQZFw+GjOoLqWlYc1Qm7DqQB1prHhoE0AYPrqWVpD/CsauV9LHrXzC7KhRyxijVr3zSAtJ5kO0jfHJU5ys16jHLjxqfKsTf6tH/AMU//bYavVU/6zB/xE/pT/8AevUivfv6xm//AF7+k42fIrFgpBN7255b2t8b0/wlksDxFQ+zzkIJ0sf8/hVthpUnjBRtRxG8HrQeE61yOIrxArniG4mEOgHOpeTAPmkUagajoeIr2L7Sth8TFHLaxuL8zWGz9v55pUFyWJ14dKdlZc4BIo/1+4GJGx36f3BmawB5G3xH+KxLeEnk2vTX8q1xCHINN5t661ip0Y2vcXtzBG75VynWjL1NiB4KPxsOjCi8A5OttQAPMafMUIkZszDcQbdN2h663piqWvbn+Jo2O00TudNT8/PnWc8tlDDeDrWndkknnw+R/tW+B2dnzDjbX1v+X40vSWIqbqA3MXnBZjoLqfkSRVPsXChVCnfQWzcNZt2lwCPLf+NMJZMrjlf9frzq3wy7aj0k2dr8ogG11KPcXsR+vl+FTm02ZXXMSA4t8f0KrNsroDUltyOVkLkCybvzr2RQMhWbjJKgwTZ+zWOLU30Op8xoRVHtHEC5GgsLVNbNxTtdlNswvfkRowH40eDmsxN7Xvfprr6UpnI2jNNm52cXawFERoSAOJOY+W5f/kfUUojYuygb2Nh8bD51U4DC5jcbuHkNB8gKBcepqms1CMdnYa1NgAB1oTCrYULtPaojW5NdhNOJJznBdoVjsUEFRWKxvfTFb2QXZzyUb/y9aUbY7TPIxAYha7de7hVP9yWzydE9xfX2j6VHmcuZVjTQJsrGeYncvyVANB6CiXxuZtPZGijpWE69zFkA8T2ZzyX3V9a72VGADK/sIbAfbfeE8uJ6edTFb3lANRmhMaXPtuNPuqePRm4dPOhQubjZRqTwAr6GaViTqx1Jo2CNMhkk0gj5/wC4w581B4cTpW+wnidIszOTLHGZXJQZTl4MkZGpHHvpNw5Kb8ai8U3fEYrFAphE8MMSmxkt7MUQ4Diz7rDTo9xuLGKzz4glMJCdw3yOdyLzY8bbhpU80bY92xWJZcPg4fCPdUKDpFEBqW3XIBJO4bgLcK1v3/6Yk+8Giz4x2xGIbu4VsvhGlh7MOHT5WHUmt8Js2baM3doBBhodCfaSMcrqfrZm5A315U82f2dn2gAYwcHgVFllYWd04iCP/bU8WOraXJHhH6N2c2VFHEsUCd3Ansjix+219STvufPlVi4zYsbngenfrEPmCDbv+4H2e7LLFEqRjIi6qG8RzcZJSP3kp/pXQDdet8XsxUGSJm7yVgJZNDI6rc5FJ0Ua2sLAAsd9O8fjVhjJOgH6HzoHY4IQzSizN7I35V90D7zaE+fSqfgAMFvzHk+3t6SH4rG2PH+4Rg9nxwJmbKoQH+FFA1tfpvY6n5VJPO+J2mhfMI41Z0XcAosueTqzGyg78rHgKe9p+0seDwzzTkDgicWY3KqOulydwAJ4VLdg5sXOJJzD++bMZH8CkKLIsYIJZF1YaWJaizgALjUbe03ECQ2Q8+8t9sbeiwsJllIAtovEk6AD1Ir8rWTFbYxIdImMINs7HKgHNeLchbrrrTran0V4zESCWfaCyMDdQ0ByjoFWQC28br2O+m2E2Tj4EyrJhJOi97CfXSS/wrM2ogCtvvCxaE3BBPzqbp9HkTuz4maSZzu8VggtYCNfcsNLi1Ln+i/CRvmixuMgc7rYgG/o6m9J9ubP2kAT+zpctqRPGR5/Wd3p6Ut2P2fxM7MHm9jQrFKxA6OYwq36K96T8TTsE+puNCM25f6RltDsTMJLS7QSRCNO8WKN/iCSf6R5ilkfZvD95l78z24Rhjy0N9x9acS9nkiuLZr+7uB0t4stmf8AnZqIw2BltraJORtGPRRq3wNROwY+USlbA3Myw2BEPs5IR1AufMWJPrRqYwOco7yU8vYX+ldfmK2GxoUXNM5t18A9Peb4CiVx6Kv1Maov228IPpfM3qal1UeYV3wJ8w2zHsc7LEvFY/D/AFEa/E0I0uHAIRO9AO9jkhHn9v8A6qC2jthbG95SLWzeGMa8EG/1pPFO8rXdr8huA8gNBW7niMVSeT9O7lH/AKmP/R//AET+deoD9lFfK9pb1m6VhawK+UfbWwPAPewv8CKAnnlwMolA8Le2vC/9jTOOLWwFlcAKfvogLfG4I63oba20RJE8cgBvZSeR91vWlY/IYB80+7YxuHxsWYOEkAzJfmOBoHsfKr93lPiuSx/GpfB4IqXTcdbX/tWPZztN+xPOjqbkeDzPKrlTUbiiPLQn6BMpkknykFY2Tyvc3rmSNgzW5X+Bqd2a8ojF11kILc9Te9UK44NPbl4T5765/iMdbxyMOJhG5XMwH2dOvD+9P8Ps1J4i8ZsQ2o902I3cjSyXC+Mjg2X8f8GnsYMOew0KhrdQddPhReGUMSHG0HMxFaTvNoNmhb5hoQQfXShYAUbPbUEI45t//WluuXmae/t0bpmQg/mOBpdi8YgVifZk8JI4G2hJG7z8q6ZwIlBT7iQjKzWWEX4ucLIJFN1Y2+Q1+db4tb9L7jyO8fO/xpZDiO8W3O5Oml+PzF/Wtosb4chBJGl+nA+Ytb0qBGFn33/cr07D2neNxg7s332qZ2jtI92ycDb4NoPgbU62mbqTx4+Y3/HfUvO6lddw8DeTbj6Glu1vccgoQLYeOIVhbUG/puam8RIilQWu5AU8dBmNv+mlKJklBI9q4bz3P89f5hTgYc549f3Q18z4vwsPSvOPNY6wrm+y9nW14gWHm2nxtmPpVVCoiUelDYDD5iDw9r47h8B86w27tEL4eNiaei0uuTsdTVGEmM3AHU/on4VEdpu0OdiF9ncPKhsRtlzBM97FyYohxsBeVvKxVQebHlUgcQx01JNFpLneGq1HmxsOJJWeT9zEO8lPMD2V82bT40z2VK00rzyaqpzEcyfZQfKg9oQmGOLBoLyMVkntxdv3afyrY+ZpniGWCNUU+ySFt70g0d+qofCPvX5UDCzt2P7hAzaZGlcRgjMSWlbgCN9z9hF0879KExe0AzBIr92nhjHE33sfvMdfgOFfcfMII+6v9Y4DTH7I3rHf5t6CvuxtnOGTKAJ5QTGD/txj2ppBwAFrDqOYrGX0+U1SOTKDZ2DuChNlXWd91uSKef8Amh8Yv7YdT3OEiFy24ZV+zzPD15mtdo6AYdVfukIXKP3mIlYBrA+RDM3ujSnsfZYNFGs9mJOZok8Kkj2EvfSJATp7xNz1bhwFuOBzEvlC7n5d9j7yI/0ttoEMEdMHFdYok9uUjeF5MfekOgvYG9yHXZzsCZXGJ2giqkemGwisGjjUHRnykq7nlrfjfcLiKNY7KLCyjNbRQB7Kqo3D9ca+47GiGNppPd9leNzoAPvGurhxBNz0+g7/AKkWTxBIpePvM8Updgotfgu8KObflR8ceRcq6nr+JqW7P9pYnZvEDK7eO25bHLbNx1uB5V7tn2ziwkZBezH7OrMSNFQfaPyGtH4dkNuOe+/aJyqwpaift32hEc0Ucciu5bwg+wpBGeSQ38ZAOUKOLdaxx3bZcIgmxDO5A+qjFgzsfeYmyqLcd/IG2s72Y7Lft+IGIxUjRr/twxg3yA31Yiw11Jvcmv1aHY+Dgjv3UYUDVmXOT5s1yxoEQtk+JHMyogQ899Z+NRdr0xOKXE41JXRP3SpGxiQH7IIzMd12IuT0sBYyfS1hmYWfKqjRCGQk8yCoJAFUE239mqCWEaDdqqC/ko1+VTe0oNkYpmsrueJjRwAej2EYPQnXrQMzKSdX3/qGNOQAFTFG1vpXLaI6KOZOY+g/OuNnTY7Ft4MRKycTEwWPX7UoslrjXKXYfZo/YH0Z4RZM5illW9x+0MoUcrRIBn657DlerRsKui7wNAqgAKOQy2IHrSHK3d3G7DYCKdl9jIxY4h87fZRn3fekP1km7d4VNz4apIsOqIFjjCINw0UegH97VzhxYaWUdLfM7h8zXavfdr1/ya9rAFARLWTzBMRh+JbKOagA/wBR1+FLnmC3yAR83bxOfK+tH45j60keMAksbnl/mo8hNyjGNt4HPivH4FLv9t9beQ3CsJXJ9sl289BWWOxJzWGg5D+/OusOlRj/AJSscQHaNyDflp8ax2dLY2pjjIb38qWiAg1Ys9e0d97XqAzmvUyxAjvYYzZoWJGYEoeRB8LDqLfLrXOMiLRNdRmU5ZABzvZh902rPBSFowyfvIiGTrlGq+RFxTFpEdBiFuVYFTbfl0zKw5hgT6VDVge3f5mHYyHaMh/Dflc8OlJ9rIiYjDCa2ZXBIPvLv9RcCrUxpleNTfN4o2tY2HPrSqPBRYyNknW7qPC1vEORB4VZgNbmAxlpiP2dMP8AtFh4iMovuvvsPK9SOy1c5nt7bMy8L2OYUjw+NxU0iYBkY90xZ7b2Xgei2/GrbasZhiUZdQjemYZfkDejzpqFe0DH5OZtKMjKX45W8gHFyDxAUt5a012ljbWzFMjAjPvQ6g6/Z1HlSDYzCWDCpJcgJIpIvcaAqSfIrQ2KxMq3LgFSuYD3WvYG3LjcdKl/+YpeO/3GVqNmVMuCIBkhV2sPcKnMPum/i8iPUULKpIkUAhXbTMCLOPdN91946ipjCY2SAs+BkdVXWTDPqFvrdQbgodfZNUWyu3oe6zKDe5I89fDf8DVAGOwbIP8AESwcWKsTLYhzKxA8UMrBv4coY/ImiZoe6nU2urC463Go8yAPUDnQWyJUw+KPiLRYi1ieDjMuVuTWI89KJixOWcI5+rtICP5Tu63At59KWFGkfz9OPt+oZJB+U57QIFGYarbX9eX9qic1p2QnwyCw9dVNWmJjOZFvdH8IPU6qR8QfiOFRe0tlMsuQ6PE116oT/Zv+40mrYxynYQ6CDvVW++/i/l9v4oL/AMtH4M94wvp3ujW5g3/CscCwHeNwYC3UtfMB1yq3xrvZEbKJb7xop6sCLj+TMfhQe8I8Shi2mFRmOg3joOA9AKiNpbXaWUZbkuwVRzubAfGmG0p2ZWTiVuPTfSfYsBjMsze1HdI//da4BH8Khm9BVAby1F6a3ntsW/aFjX93EuRbbibku38zlj5AVh2ewSo8uJlF48PqB9qQ6Rr/AFWoybAk5Lak2A6knd+Na7fhBkiwanLHEDPin4A8b/wr83XlWKf8fbfv3hsNqnOxlPjxczWZs7BrC4H+5IBxOoRR9phXGFx2jYyQWVDkw6HUZwPCOqxjxE8W61ntaVp5EwsQEdwDIDuijQZkVyOCITI33nte4FEwQiXJMF+ojGTBowOoU+PESrvKl9QN7sQNwN3hNtR7EUT0meEi7sHE4gM7kgxx2uzM5uhYcWY2ypy1ItYH9C7NbFaNWkn1lfxznfa2qQqeKrx5kk8aG7Ndln70Sz3MgF1BN+6Db2Y+9iHG8+6DYczSbRlAsgvbQZRvYnco8+J5XPCnrhoa279v39JNky2dCzLZ+zlVu/cZpnuEGhyKdcicr72bibndYBmRkBZiAbXZuAt/YV9wsBGrWzHluHRen41A/Sl2rWEJESO7YgOA3iY31By6qqgEnmQBzrpFfhpZ+Q77EiF5HoS1wCKw7zhvW/L7TdfwFfnv0n9uAqFI8p3qhNyS50LIOSi+u/UDS9I9o/SZI0QUsES3hjQ+Mi1gD06mwqVwG2ImxKTYtkuNEW6yIo4Aqt+pJO80oMPhAVHpib4lngSp7B7Hx7xqYsOigHMrzkqhbWzELd3Nze2nmKM2l9D20J5jNNjI5HPIFLdEFiFUcv73qpH0jYbu1yYmE2XXLl0O61uFvKlW1vpbVBaPxG3tOVAPUDfWA40Ugnc+nZhasrNarUwwnZDamFB7meNjbc5F/IMoHzqR29tfa2bu54Jzc2W2dlY/dKAg/GqrAdtNp4kXiXKh3MkVxb+N/APW1NhiJmA73GMzcVjs1uYzIVjv8fWpWyIvr89v9iPVWvzV/v8AEhNndk8WbPiRFAp91rlvhe9/RvKrrYWwo4wGsXYbnl8I3W8A93yULWsUGv1cf87+NvO5GVT5CmMEBHic3PU3PxNRPl3jt6hybufpYfmfWhmxovYC/Tcvrz+ddyyC1AO3ivuFYzcQFT1juDC3tmN+m5fhx9aJYcBQWAmzU0VdK6WBVK7CR5SQd4nxcJ1qfn0Jquxcdwal8bh7XqXxCaeJRia5O4o+L1ozD0uxuh9aLwslc7rLekIxAvQscGtESturZEqkczBxMu6r1b16tuei3ASMu7hmJ68B86PwGN7lpH1ZXbMydfeZRzAtfmD0rTBYYlLi2ZLFgeK7zbzBuOorbaGAvGskViR4l5E249CLipFu7Ew0eYPtYqY/qiGW2eM2+IB+RFRxx7ozHKyqwtmXcPPiAaqGhURd9FoC3iQnc+uZSvAjW9vOl8w7py6XF8rGM6gqw4EaaH8apS9UA7CBdhu0a/trMAcxCxNfflFzfy1+VU/b3HLcRIAWdR4r8CdbegNSW2IQ312FXLMouQLDMBvU0r7PNPjWOIkb7qDlbl5CrzuhMRXmuXnZDGA4lIgBkjica21JyjXnoD6Cm21cPaCVN6q5A5rch7DmuVh+tyDY+G7mRrgEuuUX55WK68Nba0Zitq5hiFF2BVWvppa62PP2N9S5aC1CS2OoRccP3U+ZhmAJsbkXUgg3I143v8big4sNhjITKZIrEZSCp9be1lHEjTyqhxEIdBfiAQeINtNaQHDd4VUkKeBN+XtIRuPNdxqVW0neUVcrE7M96oMM4Um5vYMPAdOPHSluNidcZHFIAJHR5ImUkqzKLr1B3XU/Op/D7VeMyvGT++Vbi+g8YOg3EeHX8aMxH0h5pVWRA7wSMVNrNpdDa9r+EndVOMKRVV2IkhwfUStGKWeFGyhHXRwdLZTvI+6/yZqVdtNlGSOPFRL44zldeY95T8x8K6wvaNCcyrmSTUk6EcCLUw2DtmJ+8iNzHIDlPVdDqfeAA/pvxprKpI9xX04iVLL8pJztkhjZbke3/Xp+Av8AzGjJJcqI17Bhntyvovy/EV2MA5lnhdbJ4QPuaALu4bvjQmMxIYPcZQhItyUaD4ACoQNpde8HxEtmzH3d/lRG0YSDHEBrbMesj2Bv1FgK9DHaRS6iwUtJf7p0X45V/qrXBao8sp3FvFxs3t267lH8fShBrcwjCsPljQzZc/dA92BvdjoMvVn0HQUm2xMMJC5bLJKMpxDEgq+JJzpEv/LiuHbdeyjjVRsp2WS5QWRbsOIlcDKq66d3GQNeMl+Zpb2U7JftkpnmH/8AlhdhArADvmDEyTyDk8l2txAUbhrd4fDqPvJXygbnjvv/AMgPZLsLLLhWeYsn7SQZWa4cw5i2QHg0reJj9kLxNXWG2HDE+cIDISixLrlQItkAG4Ki+IjgSeJpw2JXKXJAVASt92g9o8h/5ofs/AzAzPvbRAd4W97nkzHxHloPdq8YwzgA+/06/r6yJsrEEnv2jHDwCNbbzqWY7yTvJpFsDaiYnFYhl1WArGv8TDM7HqQUA5DzrntrtORYmihBLupzNwRANSzblJ3C/U8KjOwW1FSJ4cOsk7yO0ksisqgmwXMWc2VSV0AuQLXG+nZMih1X0i8eNmRmlv2r7SrDGVVwpIJZ76Io3k9eAr8Rg2T/AKjiczuYoATkuDe28sxO4sdfgKpu0fYza2Oc3iwyJpaMTOV04uQoaRvMgDlXGyfor2pCc3eYdfu5mI/7a3KxbdYeFFSySLlp2W7J4CBSY4cxHtSOALnpfhR+N7W4KFjG2S4G6w+FgCTU9N2U2gUOedI15IJXJ01Nl4flU3F2LnDnNLGi3N2cBmtzWJcxufvWqU5dI8or+Y1ces+Zrjrbv0gYZhdcAsrcDLkAHrYn8Km49tzSuCmEwcDcCsAeX+TPcA+hp2ux8LALt3uIf7TkIPQAXUdBajcMmIYfVrHhYuLAZLjq5u7elRv4k/P1qVLjVeB9T3+IGNn4mSxxUpReAlbX+WJfyFUWz9noBdQSPtvp/Sg3+poDBQxI31YM0nF39kdQDqfM0+wqkm7HMfkPyFSa9RhNYE2VOXxP9huFB4nfxJ501UUq2lIAaccdC4tG3nppxYcdKU43FV1icRYUonkJN6AjeOHEsNiYkECqGN9KiNjSkWqswr3FdHwz7VIc6dYVKmlItsIFUmqAGkXaFbrTPFL5Li8J3qQWNFz616OWucebNasY99cQ8zqCMpDcUXhJsy39D50PEnhFe2e+si8nPzF/wqgmqngNodavV9r1Bc9PuycSSinXMNCBuYE29NwYUzTEBGFzeGW1j9hzwP3W4cjpxFIdmAJ9Yx8I0bkAB7XoWPxo3atlzA6xybxyY/2PyPnQ4zVmLZbneJwbRzAxDONQ8emqsABKt/fXKARxA6VOY3Dym+UF+7zDKeA3m9N8LtdrAXBkjBIZjbOg3g/e/wDPGm6oGkWdWRlYhXHFSRp8dBY77imHeq7Ey65n5tiNoSwJneCR04MliNeB41l2D2sG7zQKqMbJ1Yk/Ab/XpVfNizhJnylmiclsm4pfUW5jhbpSDtnghiITiIfDIqgsFveSI6srW4jfbzHGrsJUgKeYnJZutveEYXaPe4oKDcEOC1+JU8egHzplFg0w6BV1Vo7AfzD4DxX9amdjEJCJr7o2f0Fwv4H409eXPCCRYllCg3DWJAJHIWA38zScyt1m4iB5R0jyGTwAcALWPIaf2pd3QYLfkCOY0r73xAfpf8K5STQDkoPy1qMixtKeDAMbK6jQa5rmwGoHE89K02dtnCtMRioFv3jfWMpYkXIGpNxwoqaEH2tBoQeRvvH5VI9odjOsxkQ2La6ey3kOB59daLARdGYwsS7xPYpZC8uEYhSpsEa638ibD0oLse18LLdfrocQwyk21Ci/obH5VObF2tjkBKKwYBUQX3gkk6HeAFO/7Ve2H2ieCSQzoVOIkcNYaAKoAOm67Mf6asKqR7/z+Iqmn6LNiEciTMVEi93INxHMnlYXB8xypRtXZjQzm9jdRlPBmOqueByqrFh93qKXx7ZHfRR6MXAseptlvzuABTfa8thHCQc+YLHfUlCVLAcgNB5LUzsDfqZqArXpJ+SUuipY58Q1lBOoWIlUv1ZszGqTZeBEsqxhvqcPbvGAuGkGuoOm8E+hHEV3t2EQopRQ0zuFiAAupK5EA5BVd/V+lU+xdjCFFhHCzyke854Hpu9AOdM8P4fW/Gw/PQQM2YBbEAx+yh3HcKxDzAgkmzBWI7xrgaOQx15m1NMLCBbDxi0cQAcjyuEHobnkLc9MNr4grKmQBpG8EY6nUsfuqAWPlTOJEgi32ABJY7yd7MeZJua6mFPMwHA7+55kDuQoJ6yC+k/tF3a9zGVUDK0x3aEgInW++3QcKrpdrpBh0djpYBRxY2/RvX4d9I+1lmnURq5LyGQqbsxsMqnTcDrYdKp8LhdpY2JWKBX1y94bKinlGgN/VhwvegXZ9Z63GtjvEKnf0g9qc7mAPbOoUqCbBWN3Y9WFlHTMeVUnYrEQwwIAiIpvb0Ntd5JJPSpNfobxTuXneOVnN2fMbk+RW3IctKZn6KJFQiOWYHgucZfQ3016VhLarCk/KFS6NOqPdo/SEsWb2d9lVRc+Z10qexH0h4uUFoykSDQu2Xfx8R8I8rGpfEdgMZ3hVllAB8TyMqoB538XpeqDZHZCCKxJ7wjXP7gJ+yzfDwBj1FIzZm6k/wARuPFjA9Z9wG2nmlySSTy+G5Zg3db/AGVXRWY9bC3HcDUQ4AHxWyAcSdB5CwHqB6mhRtBIxaNRpxt+A3/P0pTtHajytlF2PyA5k7gOtQlzyZRXptDcdtaCJvAglf7TeyPIcTWCpLiGDSsbcAf/AIruHnQsOFjiOaVvFytc/wAqn/ub0HGmuBxRkNlXKvxJ8zUjEsdo4ADeHYeAKLKLfj6nh+tKNgNt/wCvzPWtsNhbCg9qzCMXp4xlBqMSWDGppLtMA2vS7GT5jpUpidrlpDrRkOJJG+nqSRMK1GWIYAUsnPGtTu1rFfEa80NY02JLZrGrbBWtUJh0IINVOysUSKf4dwDRk+dbEfEUt2lh8wphCa5xIFjXRdQ6yFTpafle2o/rT511BhdKZbVwt3Jr0cfhr58r5p1lO08iWt0AoHCNaaT+L/FGvIBf0H50twi/WE8GzfHfR5TwIacGOLV6uM9faXcyDbNxXhvwJta365UPiMSV+pO7fGea/Z813eVq2wOEORbe6L2PG/630Ti9nLLHv8W9TyI+fQ/nRpxBbmTpfKwuTa978R/mm74SWNdP4UZSQrr7QBA1BAuRyIpNjNCQTqCQT1Btf9Dcb7iKabL2m7QGIP3ZRg58IP1Y9oi4NwpykjeAxogN9548TjaBknUlfHIt86ka+aFd4JO7mTzqR2ntnHYZGiEDAMLq+RmOutrDQcdetWC4k94VRgr2dgykECRCPCB7yuuYgdOdMMJ21Y+FwFYmwCjQ+WlVeGoG3iMpIFKLn5/szEmaCGOPfJkS3ABPav00PpVucMxeAMSQrX15W+Q42pFjIYsPj+/B+rxIJ8KkASAjOBcb2GUjyenW3dpd3EWNgwU7vtOMqqD0vc+VVOLJqS3RAHX8waWdbvkPhNwDz5n4n8K5z2AI1G49L6C/50Ei5EQEqWYDwg3KLodeGYgbuANbwoC2SxJJsOWhH4iuUQVM6QjiRbx2+4T8CLUAcIe7N7ld9uXUc158uPA02aDKLHT6p+e/TQg7j/iusPbuyNxGqnkf1oRSrsXNuSk/aeTDlY8oYFSWzDmdMp3jwgH+arrY21sG8RByKc4zBwLZrXCjmdPxqD2kyvKA48KnNp7oQZj/AC2G7rQ+zdnv3qvmzKgkmNtzSyi0Yy8gO7Nud6rxtsD7RTpcosJsR1xuLZSuV4YnUWFkfXIq8gCvDfaqDs0oxjCSQXjw7Nkcn2mKFWJ6AG/mRyqG2BsTFxxKsP1sjeNsxsCZLKATwCRBjx8U3Sv1jBbLSCKLCpbKq5pTzF7m/wDG99OQYVVixgsWB2G0RnfStdT+IPhHu7yMvvZlHEanKB95iwP8x5U5X6qIs53XZ267z+Q6AUvigMmIyg2EZEknUm+Rfhdj/LzrrbatIcimwXU33X4FvL8bVT4cFFLNI8p1GhJnZnaRpdqG62RYGAY7k8Sl9eBtvv8AZ9KX9uO2ItIQ31ChQLe9fUqBp4mOUW5DzpFHLINpHD4Zs+SLK75LjNI4kdyt730S2tutWS/RbDMyviXknIFlEmQKo4hI4wFUH4njevYnYkgCNyYkVVLGflvZXaMMuKabEGMu59hjYAAeFFB5WGtq/Zotvw4eEFmjS4vlQC3kNdT51hL2Q2Th18cGGFh7ypc+lSu1+02xwLR4KOdvZAWBdTy7xgAR/ASaI2hva4Q05dgDX2m+2vpayG0eXpnNr+Sp4ifUV6HbONmUPPOcKp9lcrRltL6KbyW87DrSbDbRIe+Hw0OELAaIM8ovvzTN7CA3FlFzwsaNiwLG9s0kjbzqWP42Fc/PnPrf4lePw4HSoS+Ij09uZh70xzAHmEuR8b2r5iMWW5k7vyAFfY8AqkB28R/24/G/qfZX4mt5ttRYYHKil+QNyP45OfRdKisxhocTCPZ7HWVu6Uam9s1vL3fNvnQe0u0SKvd4VQo4udWJ5i/4/C1INobXeY+I6XuANB/k9Tc1zENKIr/2mgTbCKztckkk6k6n41+hbAwtgKlNj4O9jV5sxbAV5BqcT2Q0sZIulTHa1vAao5ZrCovtVjLgiq89FakuIG7kOX8dPsFewpGsXip5g20pSiUmEubV7BrrXpl3UTgI6JxABjGCOqHZkIpEptTXZuJtXsVBt4D7jaUca6UNjW0NdxT3FcYk3FdRzabSBRTbyYxOG40DLop+VUWKhpJjI7AmuLmGkzp49xEWLYgL5Emstmnwi9dYzW55C1ehjsF6AfOpma5QBQh9erjWvUyhFxpggAOdZY2TKSy7ve/P866wJ/CtpVFPUWlRRO8k9tuWbTQfj187aeXpWexcUMwzA+E623jgCOYsSCOIuONG7Tiykg7jqvTpSnYuFD4hI2YrnYDMNSLnXzpYs/zGbVC3wCqzgFb3BNri99VZf0bGh8XsGZmBWVVIIID+0NQRm3D1vVPtzZsUeWAgme4CPoFbNmyjQkgG3Hc2t7VOrMJAym4eP2WvqUOtjpbQkacj0p4VlO8XdixEO3ez+0UKYmZo5kh1CxMTlXi2QCxPW5Nh0rLZOKl2hMpBIhQ5rfK55sdQBwqt2XjZCSrNoLc+N73F7cBy30p7PukOKmw0QUfWFhYEKtwCRY8FvYAVf8QMuwklMDZq48lwCoGsBcI5PmVt+FgPKs9kyBZIy+7Vr+Xh/E13trGLkjgS+aYm5J9zwljrx0A9RwFfNmRK7SGwyhQi+WUn8AvwqHxGPeOwP5d+sf7cbMHZQPDD4t3iBJtf4G1LjNZSeA1vyIG5uR/GlZ2sUWVDc5owBfgAGNv+o0zxzhwCmhEZvp7W4AN8TrwqLTYlIFbSZWBDI+e+V7RjQHVzc3B4WXXoaddnuykhE8hlCh3Xu1XUMo1FjwU31NjYIaDw+zlfDuwuXCSZbnQO5EUfoPEfWrnsvs0Q4KJDqZWAXU6I19b8D3QY8N/OrMQLcReV9K37wvYmAESx3ctnzSXNh4Rx055r9KM2fJmjfEvuk8aj/lqPqx6jxWPGQ0D2hu8kaKcqsVh9JL5rW3WRW+ApttnDZ0ESnKDv6KOQ+FX+HVSrVuAfqePzc52ZiaPU9/qTHZPtCAZ+8azyuZBfdlyZhbmQNLcgKA2h22VY5Ha6xrcsTxG4W5u5NgP0JTtftpocXHhYAGUKCSfCSWUq1zrYZBawHxqn2d9FwxiI+NfMtrrHGSqDrYG5NuJPlaixlrCneMfGoAa6E/POz/b1EnaWXMpkfO5AJ8h4RqALD0r9Am+k7DuvgkaQkXCkSbui5VU/CqvY30c4HCkNFFZhuJZz+JNGbcxuFhRmnC5QLklM2g3nQE3prIyg9PnBOTGx2BM/ENv7ankOikBvZFwq/BdSaI7MbNxMi5gionvSsAAddyljYj9a1SS4+AyMYcIqM4zAyMZDlPHKSUQaeyM2/dWeH7yZiWYtlFySdFHRRuHkK5WXIACvWdHGOvE7w0OHhJAJka92tdVJ+8xF30sNLaWHCjsRM5TUiKLoLX8hvc+Z9aEmxccXdgLmbUqSNTfjbco00vc6cN9L8TiWdizEsevDyHD8epqQ7x3M+z7Uyrljuo3E+8f4iPwGnnvpFiMZ1rXFvSfEPen40iyYUjXNN9nwZjSPDb6q9kpYCsybQhKHZWHAtVFGQoqfwT2ojFbQsK9jNRbi4RtLaQANjUbjpi5o/GYm96XIda1jc8q1BosJRuHjtRHc6V5xZL9aYvEw8z6Tf0FFbONCYefwkW30ZhaOCYwk3UTgJL0A8lfMFiDmpJNGZ0ljBoK7lOlC4XEXFq0xEnCri4CSbSdU4kW9hSrbsdlp9BFpekPaFvDbjUniFrHqPWNxNbVJGVyUbq1q7xWluhWvmIWyr1b+9fcSuZivMf3rmrvtL2hHfV6uP9Lf7VeqvSYmp//Z"/>
          <p:cNvSpPr>
            <a:spLocks noChangeAspect="1" noChangeArrowheads="1"/>
          </p:cNvSpPr>
          <p:nvPr/>
        </p:nvSpPr>
        <p:spPr bwMode="auto">
          <a:xfrm>
            <a:off x="155575" y="-136525"/>
            <a:ext cx="298450" cy="298450"/>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49164" name="AutoShape 12" descr="data:image/jpeg;base64,/9j/4AAQSkZJRgABAQAAAQABAAD/2wCEAAkGBhMSERQUExQUFBUWFxgYFhgXGBcYGhsaGBgaGRgaFhgXHCYeFxkjGRgVIC8gIycpLCwtFx4xNTAqNSYrLCkBCQoKDgwOGg8PGiwkHyUsKiwvMCwsLCwsNSwsKSwsLCwsKSwsLSwsLCwsLCwsLSwsLCwsLCwsKSwsLCwsLCwsLP/AABEIAI8BYQMBIgACEQEDEQH/xAAbAAADAQEBAQEAAAAAAAAAAAAEBQYDAgABB//EAEcQAAIBAgMFBQQHBwIFAwUBAAECAwARBBIhBTFBUWEGEyJxgTJCkaEHI1JisdHwFDNygpLB4RVDU2OisvFkc8KTlKPS4iT/xAAaAQADAQEBAQAAAAAAAAAAAAACAwQBBQAG/8QALxEAAgIBAwIEBgICAwEAAAAAAQIAEQMSITFB8AQiUWETgZGhsdFx4ULBMlLxM//aAAwDAQACEQMRAD8Av3wet/T+1KRCf2vzBb+k6f2qlQXGXjupVjgEOfiBk+LAV8Rlx0LE76PZqCyC5PUX/tXGy+R6iiHsPjYetDwNZz53+NQ9KlMCynK2niUkHqL6H4UPMLxgHS4t5HhTCVCHe3QihdqpdMw3H5HiKfjO4mGDbKcq1uO8eYG71Fx8KNgAJycDZoyeR3qfUW8xS7CanMN49rz4H1/saKhfMSo3+2nl76jyIPwqt+YE6WTd8K0lj41mGzgP9rRujDj613HJ+NLZoxRCod3Ua/mK4WKzaV9hktryruU7iN3CguemUxvccTr6iu48MZB5AfKh0Uk9d48waotlrlBvxowLoGLdtIsRQV1otTuFbYrAZWFqW4jEZb0BUrsYSkHcTPHYi3nrShxcitMZPmIPAgf5r7hI7m/KvcC4cMweHuQOW+m+HwQAvzoPZ8dhf7X4Df8APT0NNe90pmOq3i2u9om2muXdSrDqAxYi6oMzDnr4V9WsPK9O8Sudqyxmyj3eUaXOZvh4R8Ln+agJowidqkycRrc6kkknqd9P9k+K3yFTrYVs+7SqjY8eVM3HcvnxPoD8SOVeYgQ72jZn90cN/nx/L0oXGPYV2ptQGOlvRg3BVak3tiYmuJpO4Qx/7rgd6fsrvEXmdC3oOBpg6d2O/YAm9olOt2HvkfZX5tbkamHcs/EsT5kkn5kmqU4iH5jLCAuwUb6eQJ3WUjxMxIhX7TDRpG/5aHd9phyFD4DCLFGWe5GgfL7TMw8MSfeO8n3VueIobbO1DCGFx+0OAGtuiS1ljTlYW/RoWYnjrx+5gHSHTY/uyY0YljfvZL6k8Rf8aY7Pw4gAdheQi6KfdHB2HPkvqeAqc2cy4eNJpQDKwzQRnlwllH2fsr72/dTbZeIaUlmJNzdmPM0On4Y3573hf8v4jlWLG+++8n8TQeMltcD1P64UaBpYDy5mjMLgFTxyEZuHEKen2n4ch1NFdjeCSFijZvZ4ls8g6hDut9qXkOOXeeNhRmM2wkaXLEI17MP3k1v+F9iIbs/9I3GtttbQWJCXANvZiJ3tvvLzO45eG9r6CpjA7IZycVj3IDHwob55D7qhV1Om5FFz0FFp+vp+4u9W54747/plhWkxRDEZIxooANh92NRq7c/nVBgMIqrbQKOAIJJ++w0J+6NBzpemKJNmAjRQF7oWzKD7ImZdxItaBNTxJ1Id4LZ7v4mGVR7KnTQbs1tB5D/NNTEWahvAdwB6CbxuTu0UfrWuZZgNB8Tvt0HLrQe39rDD5EUZnc2GgNueVOJ1AF+dNdl4QhQzDU6nj8T7x67uQFWKhLfDvfrJSwA1VtErYF3uf3SHQsdXbovH0/Gsdm4SNi0eHUkg2kkv8Q0g4/cTX+G9b7Yx5nk7nD30NpJAL2G5gvIDjbedOBrobQTDx91GhyLooUFi3MtlFhc8zc8aU+NEb1A+59O/vGh3Ze/rMcV2QgfWZ3kVdcoPdxqeJAU3NzrcsT1qP212hiiPc4VRGt9SllBHPwi7X5knnR/aNcZitBkiTgJXG7mI0BBP8V/SkuzthYSF7tI+Mm08CKwAvuOUC5HUsBpQvWnYVG4wf8jc1/1BuvxP516nVv8A0I//ABV6odRlVyjil8XqTSzbCFmaw3Wb1v8A4o0TA8QSF3jccx06A6bq0wuGzZv1u0od3OketxQIXzRTiUYWvutcVwN/Xh+NvnVBtjC/Vppx/HSp5o7b+VvyqfPgOJqjceQOtzTEDUHnofWgcX7BvqNQR87jqLE0U0lx8/gaxm1U/r9aXpC7GNijBL3coB1Ug68Cp4j8ulbwRFWZeKNmQ/dbf81/HnWeBOY5D1Knkba+hozAg7mHiTw+h3ee4D0FWOxgicwMAb+5J7XQ8fgdfWvGMg2O+9axQW8J0DajoeH9xXZW6671+YFIdowCZubVpE+ZSvqvmKEkmphszBliDWqtwW2muz8ODv51vtnEMgBG5WBIrVcPYgjgda720q5Rcg33j9daeR5CYm/MBF2H2k2IIe2Uag36UDtU2Ngb8/WlsWPJdohew1FunAel6bQ7OsoLb219KLkbzeDAu6uPL+9Ewxm2Ubyf/Fb4eMa11CbEtyF/U6L+fpUjmzUde0MRADYcLD4fmbn1rYqTWeCTNTeHCU7DjZ4p3CQTDYHXWjpIxxrfurClO0dpBRVToMY3koY5Gi/H4AFwFtc/q9ZCcZgF3Dwr5fmTc+tYY3aJEebc8lwo5JxPmTp5A1xs5CBnPHQf3NQMJekZvyofuA282UaseQ6dTuFfBISQBqTuFfMfKAMgNwN55tz8huH+aasImthEO3sRmN9wAsoG4AbgP1xNYbH2Zl8bEKxBYFt0cY9qVhyFwAOJIHGjf2bMczAsAQFUb3cmyqPM17aGKWJC8tmRXF7f786nwov/ACIju5sGblehdxXT8+0nbY0JxjdoiFFlYWNiMNG28A+1NL99jr8ANBSSFFjT9qxI7xnJMETf7pvrJJyiB4e8Rbdv+xyhgcbi/EGJ7mK9u9ZeHNYEO88dw6r8r4uR8RO+WMH6yS2g4LHGvloFG6qUQL5m572i6vYcT2E73ESvNK5tfNLI34DruAUbhYcKp9jYgysscKnL7o4nmzH9AVM4eOXHSCHDqEhj1OY2VF/4kzcWPLedwr9M2FsqPCxrFGC8jj3rB3tqWkH+1ENPCel7k2rMmO/M3yHWEzhRQjXC4YRge850uN56J0+9+AoTaO0guiG7g5brrlb7EXBn33bcorQTmTMqNcbpJRfX7kVtbdRqaOg2ZFh1DsozDwou8+QGtudh5kk61qYWbf0+g/uSM4Bttz6RPDs0raSUAta6qTZIxe92Y9eOpJva+8bRbDmnfvM/draxnYWkyneuHQ6QRnQ52uzceBqoiwQazOMxGvQenPrSHt/tNYsOSzbzZYhoZG4KxBuI+LW4A1bj8IuNdbfT9xDeIZjpXmabH2bhwwMQuqXCa5rk6u/Qm+rnU33052hj1hjLNrYaDmeAFTOwMZ+y4MTYkrmYZjuUXOvkiD8+gqYh2vidq4giIL3I0Z2JRQOQHtm/ADeN5F6PG5x47/yPp9p5sZdzZ2HWG9lFOJxU2OxDqsMYspbQEagsCd0YsQDxsTxrbth27Zk7vCeGNtHxDEKoW29CxGa+6639N1Vg2Rh0iCyFSosCLAKbbgF5DgL0nxeB2KhyvBg7/wDtxXHHUgaV5UKKbIW+T1m61ZuCa4HSDdmpsNBhxnxSTaXIjN1/6bs5+XStsR9KWBjsqkk8FVHv6KQDSHaOwtgzGyOkbcoXzf8AQMwHwrvAdlYYQO6lxLjcAykMBw8IyfMUkv8ACFLX+/vHfDTIba4ZiPpQe1xhyq8O8OVv6Rcj1tSnGdtMZIQZFw+GjOoLqWlYc1Qm7DqQB1prHhoE0AYPrqWVpD/CsauV9LHrXzC7KhRyxijVr3zSAtJ5kO0jfHJU5ys16jHLjxqfKsTf6tH/AMU//bYavVU/6zB/xE/pT/8AevUivfv6xm//AF7+k42fIrFgpBN7255b2t8b0/wlksDxFQ+zzkIJ0sf8/hVthpUnjBRtRxG8HrQeE61yOIrxArniG4mEOgHOpeTAPmkUagajoeIr2L7Sth8TFHLaxuL8zWGz9v55pUFyWJ14dKdlZc4BIo/1+4GJGx36f3BmawB5G3xH+KxLeEnk2vTX8q1xCHINN5t661ip0Y2vcXtzBG75VynWjL1NiB4KPxsOjCi8A5OttQAPMafMUIkZszDcQbdN2h663piqWvbn+Jo2O00TudNT8/PnWc8tlDDeDrWndkknnw+R/tW+B2dnzDjbX1v+X40vSWIqbqA3MXnBZjoLqfkSRVPsXChVCnfQWzcNZt2lwCPLf+NMJZMrjlf9frzq3wy7aj0k2dr8ogG11KPcXsR+vl+FTm02ZXXMSA4t8f0KrNsroDUltyOVkLkCybvzr2RQMhWbjJKgwTZ+zWOLU30Op8xoRVHtHEC5GgsLVNbNxTtdlNswvfkRowH40eDmsxN7Xvfprr6UpnI2jNNm52cXawFERoSAOJOY+W5f/kfUUojYuygb2Nh8bD51U4DC5jcbuHkNB8gKBcepqms1CMdnYa1NgAB1oTCrYULtPaojW5NdhNOJJznBdoVjsUEFRWKxvfTFb2QXZzyUb/y9aUbY7TPIxAYha7de7hVP9yWzydE9xfX2j6VHmcuZVjTQJsrGeYncvyVANB6CiXxuZtPZGijpWE69zFkA8T2ZzyX3V9a72VGADK/sIbAfbfeE8uJ6edTFb3lANRmhMaXPtuNPuqePRm4dPOhQubjZRqTwAr6GaViTqx1Jo2CNMhkk0gj5/wC4w581B4cTpW+wnidIszOTLHGZXJQZTl4MkZGpHHvpNw5Kb8ai8U3fEYrFAphE8MMSmxkt7MUQ4Diz7rDTo9xuLGKzz4glMJCdw3yOdyLzY8bbhpU80bY92xWJZcPg4fCPdUKDpFEBqW3XIBJO4bgLcK1v3/6Yk+8Giz4x2xGIbu4VsvhGlh7MOHT5WHUmt8Js2baM3doBBhodCfaSMcrqfrZm5A315U82f2dn2gAYwcHgVFllYWd04iCP/bU8WOraXJHhH6N2c2VFHEsUCd3Ansjix+219STvufPlVi4zYsbngenfrEPmCDbv+4H2e7LLFEqRjIi6qG8RzcZJSP3kp/pXQDdet8XsxUGSJm7yVgJZNDI6rc5FJ0Ua2sLAAsd9O8fjVhjJOgH6HzoHY4IQzSizN7I35V90D7zaE+fSqfgAMFvzHk+3t6SH4rG2PH+4Rg9nxwJmbKoQH+FFA1tfpvY6n5VJPO+J2mhfMI41Z0XcAosueTqzGyg78rHgKe9p+0seDwzzTkDgicWY3KqOulydwAJ4VLdg5sXOJJzD++bMZH8CkKLIsYIJZF1YaWJaizgALjUbe03ECQ2Q8+8t9sbeiwsJllIAtovEk6AD1Ir8rWTFbYxIdImMINs7HKgHNeLchbrrrTran0V4zESCWfaCyMDdQ0ByjoFWQC28br2O+m2E2Tj4EyrJhJOi97CfXSS/wrM2ogCtvvCxaE3BBPzqbp9HkTuz4maSZzu8VggtYCNfcsNLi1Ln+i/CRvmixuMgc7rYgG/o6m9J9ubP2kAT+zpctqRPGR5/Wd3p6Ut2P2fxM7MHm9jQrFKxA6OYwq36K96T8TTsE+puNCM25f6RltDsTMJLS7QSRCNO8WKN/iCSf6R5ilkfZvD95l78z24Rhjy0N9x9acS9nkiuLZr+7uB0t4stmf8AnZqIw2BltraJORtGPRRq3wNROwY+USlbA3Myw2BEPs5IR1AufMWJPrRqYwOco7yU8vYX+ldfmK2GxoUXNM5t18A9Peb4CiVx6Kv1Maov228IPpfM3qal1UeYV3wJ8w2zHsc7LEvFY/D/AFEa/E0I0uHAIRO9AO9jkhHn9v8A6qC2jthbG95SLWzeGMa8EG/1pPFO8rXdr8huA8gNBW7niMVSeT9O7lH/AKmP/R//AET+deoD9lFfK9pb1m6VhawK+UfbWwPAPewv8CKAnnlwMolA8Le2vC/9jTOOLWwFlcAKfvogLfG4I63oba20RJE8cgBvZSeR91vWlY/IYB80+7YxuHxsWYOEkAzJfmOBoHsfKr93lPiuSx/GpfB4IqXTcdbX/tWPZztN+xPOjqbkeDzPKrlTUbiiPLQn6BMpkknykFY2Tyvc3rmSNgzW5X+Bqd2a8ojF11kILc9Te9UK44NPbl4T5765/iMdbxyMOJhG5XMwH2dOvD+9P8Ps1J4i8ZsQ2o902I3cjSyXC+Mjg2X8f8GnsYMOew0KhrdQddPhReGUMSHG0HMxFaTvNoNmhb5hoQQfXShYAUbPbUEI45t//WluuXmae/t0bpmQg/mOBpdi8YgVifZk8JI4G2hJG7z8q6ZwIlBT7iQjKzWWEX4ucLIJFN1Y2+Q1+db4tb9L7jyO8fO/xpZDiO8W3O5Oml+PzF/Wtosb4chBJGl+nA+Ytb0qBGFn33/cr07D2neNxg7s332qZ2jtI92ycDb4NoPgbU62mbqTx4+Y3/HfUvO6lddw8DeTbj6Glu1vccgoQLYeOIVhbUG/puam8RIilQWu5AU8dBmNv+mlKJklBI9q4bz3P89f5hTgYc549f3Q18z4vwsPSvOPNY6wrm+y9nW14gWHm2nxtmPpVVCoiUelDYDD5iDw9r47h8B86w27tEL4eNiaei0uuTsdTVGEmM3AHU/on4VEdpu0OdiF9ncPKhsRtlzBM97FyYohxsBeVvKxVQebHlUgcQx01JNFpLneGq1HmxsOJJWeT9zEO8lPMD2V82bT40z2VK00rzyaqpzEcyfZQfKg9oQmGOLBoLyMVkntxdv3afyrY+ZpniGWCNUU+ySFt70g0d+qofCPvX5UDCzt2P7hAzaZGlcRgjMSWlbgCN9z9hF0879KExe0AzBIr92nhjHE33sfvMdfgOFfcfMII+6v9Y4DTH7I3rHf5t6CvuxtnOGTKAJ5QTGD/txj2ppBwAFrDqOYrGX0+U1SOTKDZ2DuChNlXWd91uSKef8Amh8Yv7YdT3OEiFy24ZV+zzPD15mtdo6AYdVfukIXKP3mIlYBrA+RDM3ujSnsfZYNFGs9mJOZok8Kkj2EvfSJATp7xNz1bhwFuOBzEvlC7n5d9j7yI/0ttoEMEdMHFdYok9uUjeF5MfekOgvYG9yHXZzsCZXGJ2giqkemGwisGjjUHRnykq7nlrfjfcLiKNY7KLCyjNbRQB7Kqo3D9ca+47GiGNppPd9leNzoAPvGurhxBNz0+g7/AKkWTxBIpePvM8Updgotfgu8KObflR8ceRcq6nr+JqW7P9pYnZvEDK7eO25bHLbNx1uB5V7tn2ziwkZBezH7OrMSNFQfaPyGtH4dkNuOe+/aJyqwpaift32hEc0Ucciu5bwg+wpBGeSQ38ZAOUKOLdaxx3bZcIgmxDO5A+qjFgzsfeYmyqLcd/IG2s72Y7Lft+IGIxUjRr/twxg3yA31Yiw11Jvcmv1aHY+Dgjv3UYUDVmXOT5s1yxoEQtk+JHMyogQ899Z+NRdr0xOKXE41JXRP3SpGxiQH7IIzMd12IuT0sBYyfS1hmYWfKqjRCGQk8yCoJAFUE239mqCWEaDdqqC/ko1+VTe0oNkYpmsrueJjRwAej2EYPQnXrQMzKSdX3/qGNOQAFTFG1vpXLaI6KOZOY+g/OuNnTY7Ft4MRKycTEwWPX7UoslrjXKXYfZo/YH0Z4RZM5illW9x+0MoUcrRIBn657DlerRsKui7wNAqgAKOQy2IHrSHK3d3G7DYCKdl9jIxY4h87fZRn3fekP1km7d4VNz4apIsOqIFjjCINw0UegH97VzhxYaWUdLfM7h8zXavfdr1/ya9rAFARLWTzBMRh+JbKOagA/wBR1+FLnmC3yAR83bxOfK+tH45j60keMAksbnl/mo8hNyjGNt4HPivH4FLv9t9beQ3CsJXJ9sl289BWWOxJzWGg5D+/OusOlRj/AJSscQHaNyDflp8ax2dLY2pjjIb38qWiAg1Ys9e0d97XqAzmvUyxAjvYYzZoWJGYEoeRB8LDqLfLrXOMiLRNdRmU5ZABzvZh902rPBSFowyfvIiGTrlGq+RFxTFpEdBiFuVYFTbfl0zKw5hgT6VDVge3f5mHYyHaMh/Dflc8OlJ9rIiYjDCa2ZXBIPvLv9RcCrUxpleNTfN4o2tY2HPrSqPBRYyNknW7qPC1vEORB4VZgNbmAxlpiP2dMP8AtFh4iMovuvvsPK9SOy1c5nt7bMy8L2OYUjw+NxU0iYBkY90xZ7b2Xgei2/GrbasZhiUZdQjemYZfkDejzpqFe0DH5OZtKMjKX45W8gHFyDxAUt5a012ljbWzFMjAjPvQ6g6/Z1HlSDYzCWDCpJcgJIpIvcaAqSfIrQ2KxMq3LgFSuYD3WvYG3LjcdKl/+YpeO/3GVqNmVMuCIBkhV2sPcKnMPum/i8iPUULKpIkUAhXbTMCLOPdN91946ipjCY2SAs+BkdVXWTDPqFvrdQbgodfZNUWyu3oe6zKDe5I89fDf8DVAGOwbIP8AESwcWKsTLYhzKxA8UMrBv4coY/ImiZoe6nU2urC463Go8yAPUDnQWyJUw+KPiLRYi1ieDjMuVuTWI89KJixOWcI5+rtICP5Tu63At59KWFGkfz9OPt+oZJB+U57QIFGYarbX9eX9qic1p2QnwyCw9dVNWmJjOZFvdH8IPU6qR8QfiOFRe0tlMsuQ6PE116oT/Zv+40mrYxynYQ6CDvVW++/i/l9v4oL/AMtH4M94wvp3ujW5g3/CscCwHeNwYC3UtfMB1yq3xrvZEbKJb7xop6sCLj+TMfhQe8I8Shi2mFRmOg3joOA9AKiNpbXaWUZbkuwVRzubAfGmG0p2ZWTiVuPTfSfYsBjMsze1HdI//da4BH8Khm9BVAby1F6a3ntsW/aFjX93EuRbbibku38zlj5AVh2ewSo8uJlF48PqB9qQ6Rr/AFWoybAk5Lak2A6knd+Na7fhBkiwanLHEDPin4A8b/wr83XlWKf8fbfv3hsNqnOxlPjxczWZs7BrC4H+5IBxOoRR9phXGFx2jYyQWVDkw6HUZwPCOqxjxE8W61ntaVp5EwsQEdwDIDuijQZkVyOCITI33nte4FEwQiXJMF+ojGTBowOoU+PESrvKl9QN7sQNwN3hNtR7EUT0meEi7sHE4gM7kgxx2uzM5uhYcWY2ypy1ItYH9C7NbFaNWkn1lfxznfa2qQqeKrx5kk8aG7Ndln70Sz3MgF1BN+6Db2Y+9iHG8+6DYczSbRlAsgvbQZRvYnco8+J5XPCnrhoa279v39JNky2dCzLZ+zlVu/cZpnuEGhyKdcicr72bibndYBmRkBZiAbXZuAt/YV9wsBGrWzHluHRen41A/Sl2rWEJESO7YgOA3iY31By6qqgEnmQBzrpFfhpZ+Q77EiF5HoS1wCKw7zhvW/L7TdfwFfnv0n9uAqFI8p3qhNyS50LIOSi+u/UDS9I9o/SZI0QUsES3hjQ+Mi1gD06mwqVwG2ImxKTYtkuNEW6yIo4Aqt+pJO80oMPhAVHpib4lngSp7B7Hx7xqYsOigHMrzkqhbWzELd3Nze2nmKM2l9D20J5jNNjI5HPIFLdEFiFUcv73qpH0jYbu1yYmE2XXLl0O61uFvKlW1vpbVBaPxG3tOVAPUDfWA40Ugnc+nZhasrNarUwwnZDamFB7meNjbc5F/IMoHzqR29tfa2bu54Jzc2W2dlY/dKAg/GqrAdtNp4kXiXKh3MkVxb+N/APW1NhiJmA73GMzcVjs1uYzIVjv8fWpWyIvr89v9iPVWvzV/v8AEhNndk8WbPiRFAp91rlvhe9/RvKrrYWwo4wGsXYbnl8I3W8A93yULWsUGv1cf87+NvO5GVT5CmMEBHic3PU3PxNRPl3jt6hybufpYfmfWhmxovYC/Tcvrz+ddyyC1AO3ivuFYzcQFT1juDC3tmN+m5fhx9aJYcBQWAmzU0VdK6WBVK7CR5SQd4nxcJ1qfn0Jquxcdwal8bh7XqXxCaeJRia5O4o+L1ozD0uxuh9aLwslc7rLekIxAvQscGtESturZEqkczBxMu6r1b16tuei3ASMu7hmJ68B86PwGN7lpH1ZXbMydfeZRzAtfmD0rTBYYlLi2ZLFgeK7zbzBuOorbaGAvGskViR4l5E249CLipFu7Ew0eYPtYqY/qiGW2eM2+IB+RFRxx7ozHKyqwtmXcPPiAaqGhURd9FoC3iQnc+uZSvAjW9vOl8w7py6XF8rGM6gqw4EaaH8apS9UA7CBdhu0a/trMAcxCxNfflFzfy1+VU/b3HLcRIAWdR4r8CdbegNSW2IQ312FXLMouQLDMBvU0r7PNPjWOIkb7qDlbl5CrzuhMRXmuXnZDGA4lIgBkjica21JyjXnoD6Cm21cPaCVN6q5A5rch7DmuVh+tyDY+G7mRrgEuuUX55WK68Nba0Zitq5hiFF2BVWvppa62PP2N9S5aC1CS2OoRccP3U+ZhmAJsbkXUgg3I143v8big4sNhjITKZIrEZSCp9be1lHEjTyqhxEIdBfiAQeINtNaQHDd4VUkKeBN+XtIRuPNdxqVW0neUVcrE7M96oMM4Um5vYMPAdOPHSluNidcZHFIAJHR5ImUkqzKLr1B3XU/Op/D7VeMyvGT++Vbi+g8YOg3EeHX8aMxH0h5pVWRA7wSMVNrNpdDa9r+EndVOMKRVV2IkhwfUStGKWeFGyhHXRwdLZTvI+6/yZqVdtNlGSOPFRL44zldeY95T8x8K6wvaNCcyrmSTUk6EcCLUw2DtmJ+8iNzHIDlPVdDqfeAA/pvxprKpI9xX04iVLL8pJztkhjZbke3/Xp+Av8AzGjJJcqI17Bhntyvovy/EV2MA5lnhdbJ4QPuaALu4bvjQmMxIYPcZQhItyUaD4ACoQNpde8HxEtmzH3d/lRG0YSDHEBrbMesj2Bv1FgK9DHaRS6iwUtJf7p0X45V/qrXBao8sp3FvFxs3t267lH8fShBrcwjCsPljQzZc/dA92BvdjoMvVn0HQUm2xMMJC5bLJKMpxDEgq+JJzpEv/LiuHbdeyjjVRsp2WS5QWRbsOIlcDKq66d3GQNeMl+Zpb2U7JftkpnmH/8AlhdhArADvmDEyTyDk8l2txAUbhrd4fDqPvJXygbnjvv/AMgPZLsLLLhWeYsn7SQZWa4cw5i2QHg0reJj9kLxNXWG2HDE+cIDISixLrlQItkAG4Ki+IjgSeJpw2JXKXJAVASt92g9o8h/5ofs/AzAzPvbRAd4W97nkzHxHloPdq8YwzgA+/06/r6yJsrEEnv2jHDwCNbbzqWY7yTvJpFsDaiYnFYhl1WArGv8TDM7HqQUA5DzrntrtORYmihBLupzNwRANSzblJ3C/U8KjOwW1FSJ4cOsk7yO0ksisqgmwXMWc2VSV0AuQLXG+nZMih1X0i8eNmRmlv2r7SrDGVVwpIJZ76Io3k9eAr8Rg2T/AKjiczuYoATkuDe28sxO4sdfgKpu0fYza2Oc3iwyJpaMTOV04uQoaRvMgDlXGyfor2pCc3eYdfu5mI/7a3KxbdYeFFSySLlp2W7J4CBSY4cxHtSOALnpfhR+N7W4KFjG2S4G6w+FgCTU9N2U2gUOedI15IJXJ01Nl4flU3F2LnDnNLGi3N2cBmtzWJcxufvWqU5dI8or+Y1ces+Zrjrbv0gYZhdcAsrcDLkAHrYn8Km49tzSuCmEwcDcCsAeX+TPcA+hp2ux8LALt3uIf7TkIPQAXUdBajcMmIYfVrHhYuLAZLjq5u7elRv4k/P1qVLjVeB9T3+IGNn4mSxxUpReAlbX+WJfyFUWz9noBdQSPtvp/Sg3+poDBQxI31YM0nF39kdQDqfM0+wqkm7HMfkPyFSa9RhNYE2VOXxP9huFB4nfxJ501UUq2lIAaccdC4tG3nppxYcdKU43FV1icRYUonkJN6AjeOHEsNiYkECqGN9KiNjSkWqswr3FdHwz7VIc6dYVKmlItsIFUmqAGkXaFbrTPFL5Li8J3qQWNFz616OWucebNasY99cQ8zqCMpDcUXhJsy39D50PEnhFe2e+si8nPzF/wqgmqngNodavV9r1Bc9PuycSSinXMNCBuYE29NwYUzTEBGFzeGW1j9hzwP3W4cjpxFIdmAJ9Yx8I0bkAB7XoWPxo3atlzA6xybxyY/2PyPnQ4zVmLZbneJwbRzAxDONQ8emqsABKt/fXKARxA6VOY3Dym+UF+7zDKeA3m9N8LtdrAXBkjBIZjbOg3g/e/wDPGm6oGkWdWRlYhXHFSRp8dBY77imHeq7Ey65n5tiNoSwJneCR04MliNeB41l2D2sG7zQKqMbJ1Yk/Ab/XpVfNizhJnylmiclsm4pfUW5jhbpSDtnghiITiIfDIqgsFveSI6srW4jfbzHGrsJUgKeYnJZutveEYXaPe4oKDcEOC1+JU8egHzplFg0w6BV1Vo7AfzD4DxX9amdjEJCJr7o2f0Fwv4H409eXPCCRYllCg3DWJAJHIWA38zScyt1m4iB5R0jyGTwAcALWPIaf2pd3QYLfkCOY0r73xAfpf8K5STQDkoPy1qMixtKeDAMbK6jQa5rmwGoHE89K02dtnCtMRioFv3jfWMpYkXIGpNxwoqaEH2tBoQeRvvH5VI9odjOsxkQ2La6ey3kOB59daLARdGYwsS7xPYpZC8uEYhSpsEa638ibD0oLse18LLdfrocQwyk21Ci/obH5VObF2tjkBKKwYBUQX3gkk6HeAFO/7Ve2H2ieCSQzoVOIkcNYaAKoAOm67Mf6asKqR7/z+Iqmn6LNiEciTMVEi93INxHMnlYXB8xypRtXZjQzm9jdRlPBmOqueByqrFh93qKXx7ZHfRR6MXAseptlvzuABTfa8thHCQc+YLHfUlCVLAcgNB5LUzsDfqZqArXpJ+SUuipY58Q1lBOoWIlUv1ZszGqTZeBEsqxhvqcPbvGAuGkGuoOm8E+hHEV3t2EQopRQ0zuFiAAupK5EA5BVd/V+lU+xdjCFFhHCzyke854Hpu9AOdM8P4fW/Gw/PQQM2YBbEAx+yh3HcKxDzAgkmzBWI7xrgaOQx15m1NMLCBbDxi0cQAcjyuEHobnkLc9MNr4grKmQBpG8EY6nUsfuqAWPlTOJEgi32ABJY7yd7MeZJua6mFPMwHA7+55kDuQoJ6yC+k/tF3a9zGVUDK0x3aEgInW++3QcKrpdrpBh0djpYBRxY2/RvX4d9I+1lmnURq5LyGQqbsxsMqnTcDrYdKp8LhdpY2JWKBX1y94bKinlGgN/VhwvegXZ9Z63GtjvEKnf0g9qc7mAPbOoUqCbBWN3Y9WFlHTMeVUnYrEQwwIAiIpvb0Ntd5JJPSpNfobxTuXneOVnN2fMbk+RW3IctKZn6KJFQiOWYHgucZfQ3016VhLarCk/KFS6NOqPdo/SEsWb2d9lVRc+Z10qexH0h4uUFoykSDQu2Xfx8R8I8rGpfEdgMZ3hVllAB8TyMqoB538XpeqDZHZCCKxJ7wjXP7gJ+yzfDwBj1FIzZm6k/wARuPFjA9Z9wG2nmlySSTy+G5Zg3db/AGVXRWY9bC3HcDUQ4AHxWyAcSdB5CwHqB6mhRtBIxaNRpxt+A3/P0pTtHajytlF2PyA5k7gOtQlzyZRXptDcdtaCJvAglf7TeyPIcTWCpLiGDSsbcAf/AIruHnQsOFjiOaVvFytc/wAqn/ub0HGmuBxRkNlXKvxJ8zUjEsdo4ADeHYeAKLKLfj6nh+tKNgNt/wCvzPWtsNhbCg9qzCMXp4xlBqMSWDGppLtMA2vS7GT5jpUpidrlpDrRkOJJG+nqSRMK1GWIYAUsnPGtTu1rFfEa80NY02JLZrGrbBWtUJh0IINVOysUSKf4dwDRk+dbEfEUt2lh8wphCa5xIFjXRdQ6yFTpafle2o/rT511BhdKZbVwt3Jr0cfhr58r5p1lO08iWt0AoHCNaaT+L/FGvIBf0H50twi/WE8GzfHfR5TwIacGOLV6uM9faXcyDbNxXhvwJta365UPiMSV+pO7fGea/Z813eVq2wOEORbe6L2PG/630Ti9nLLHv8W9TyI+fQ/nRpxBbmTpfKwuTa978R/mm74SWNdP4UZSQrr7QBA1BAuRyIpNjNCQTqCQT1Btf9Dcb7iKabL2m7QGIP3ZRg58IP1Y9oi4NwpykjeAxogN9548TjaBknUlfHIt86ka+aFd4JO7mTzqR2ntnHYZGiEDAMLq+RmOutrDQcdetWC4k94VRgr2dgykECRCPCB7yuuYgdOdMMJ21Y+FwFYmwCjQ+WlVeGoG3iMpIFKLn5/szEmaCGOPfJkS3ABPav00PpVucMxeAMSQrX15W+Q42pFjIYsPj+/B+rxIJ8KkASAjOBcb2GUjyenW3dpd3EWNgwU7vtOMqqD0vc+VVOLJqS3RAHX8waWdbvkPhNwDz5n4n8K5z2AI1G49L6C/50Ei5EQEqWYDwg3KLodeGYgbuANbwoC2SxJJsOWhH4iuUQVM6QjiRbx2+4T8CLUAcIe7N7ld9uXUc158uPA02aDKLHT6p+e/TQg7j/iusPbuyNxGqnkf1oRSrsXNuSk/aeTDlY8oYFSWzDmdMp3jwgH+arrY21sG8RByKc4zBwLZrXCjmdPxqD2kyvKA48KnNp7oQZj/AC2G7rQ+zdnv3qvmzKgkmNtzSyi0Yy8gO7Nud6rxtsD7RTpcosJsR1xuLZSuV4YnUWFkfXIq8gCvDfaqDs0oxjCSQXjw7Nkcn2mKFWJ6AG/mRyqG2BsTFxxKsP1sjeNsxsCZLKATwCRBjx8U3Sv1jBbLSCKLCpbKq5pTzF7m/wDG99OQYVVixgsWB2G0RnfStdT+IPhHu7yMvvZlHEanKB95iwP8x5U5X6qIs53XZ267z+Q6AUvigMmIyg2EZEknUm+Rfhdj/LzrrbatIcimwXU33X4FvL8bVT4cFFLNI8p1GhJnZnaRpdqG62RYGAY7k8Sl9eBtvv8AZ9KX9uO2ItIQ31ChQLe9fUqBp4mOUW5DzpFHLINpHD4Zs+SLK75LjNI4kdyt730S2tutWS/RbDMyviXknIFlEmQKo4hI4wFUH4njevYnYkgCNyYkVVLGflvZXaMMuKabEGMu59hjYAAeFFB5WGtq/Zotvw4eEFmjS4vlQC3kNdT51hL2Q2Th18cGGFh7ypc+lSu1+02xwLR4KOdvZAWBdTy7xgAR/ASaI2hva4Q05dgDX2m+2vpayG0eXpnNr+Sp4ifUV6HbONmUPPOcKp9lcrRltL6KbyW87DrSbDbRIe+Hw0OELAaIM8ovvzTN7CA3FlFzwsaNiwLG9s0kjbzqWP42Fc/PnPrf4lePw4HSoS+Ij09uZh70xzAHmEuR8b2r5iMWW5k7vyAFfY8AqkB28R/24/G/qfZX4mt5ttRYYHKil+QNyP45OfRdKisxhocTCPZ7HWVu6Uam9s1vL3fNvnQe0u0SKvd4VQo4udWJ5i/4/C1INobXeY+I6XuANB/k9Tc1zENKIr/2mgTbCKztckkk6k6n41+hbAwtgKlNj4O9jV5sxbAV5BqcT2Q0sZIulTHa1vAao5ZrCovtVjLgiq89FakuIG7kOX8dPsFewpGsXip5g20pSiUmEubV7BrrXpl3UTgI6JxABjGCOqHZkIpEptTXZuJtXsVBt4D7jaUca6UNjW0NdxT3FcYk3FdRzabSBRTbyYxOG40DLop+VUWKhpJjI7AmuLmGkzp49xEWLYgL5Emstmnwi9dYzW55C1ehjsF6AfOpma5QBQh9erjWvUyhFxpggAOdZY2TKSy7ve/P866wJ/CtpVFPUWlRRO8k9tuWbTQfj187aeXpWexcUMwzA+E623jgCOYsSCOIuONG7Tiykg7jqvTpSnYuFD4hI2YrnYDMNSLnXzpYs/zGbVC3wCqzgFb3BNri99VZf0bGh8XsGZmBWVVIIID+0NQRm3D1vVPtzZsUeWAgme4CPoFbNmyjQkgG3Hc2t7VOrMJAym4eP2WvqUOtjpbQkacj0p4VlO8XdixEO3ez+0UKYmZo5kh1CxMTlXi2QCxPW5Nh0rLZOKl2hMpBIhQ5rfK55sdQBwqt2XjZCSrNoLc+N73F7cBy30p7PukOKmw0QUfWFhYEKtwCRY8FvYAVf8QMuwklMDZq48lwCoGsBcI5PmVt+FgPKs9kyBZIy+7Vr+Xh/E13trGLkjgS+aYm5J9zwljrx0A9RwFfNmRK7SGwyhQi+WUn8AvwqHxGPeOwP5d+sf7cbMHZQPDD4t3iBJtf4G1LjNZSeA1vyIG5uR/GlZ2sUWVDc5owBfgAGNv+o0zxzhwCmhEZvp7W4AN8TrwqLTYlIFbSZWBDI+e+V7RjQHVzc3B4WXXoaddnuykhE8hlCh3Xu1XUMo1FjwU31NjYIaDw+zlfDuwuXCSZbnQO5EUfoPEfWrnsvs0Q4KJDqZWAXU6I19b8D3QY8N/OrMQLcReV9K37wvYmAESx3ctnzSXNh4Rx055r9KM2fJmjfEvuk8aj/lqPqx6jxWPGQ0D2hu8kaKcqsVh9JL5rW3WRW+ApttnDZ0ESnKDv6KOQ+FX+HVSrVuAfqePzc52ZiaPU9/qTHZPtCAZ+8azyuZBfdlyZhbmQNLcgKA2h22VY5Ha6xrcsTxG4W5u5NgP0JTtftpocXHhYAGUKCSfCSWUq1zrYZBawHxqn2d9FwxiI+NfMtrrHGSqDrYG5NuJPlaixlrCneMfGoAa6E/POz/b1EnaWXMpkfO5AJ8h4RqALD0r9Am+k7DuvgkaQkXCkSbui5VU/CqvY30c4HCkNFFZhuJZz+JNGbcxuFhRmnC5QLklM2g3nQE3prIyg9PnBOTGx2BM/ENv7ankOikBvZFwq/BdSaI7MbNxMi5gionvSsAAddyljYj9a1SS4+AyMYcIqM4zAyMZDlPHKSUQaeyM2/dWeH7yZiWYtlFySdFHRRuHkK5WXIACvWdHGOvE7w0OHhJAJka92tdVJ+8xF30sNLaWHCjsRM5TUiKLoLX8hvc+Z9aEmxccXdgLmbUqSNTfjbco00vc6cN9L8TiWdizEsevDyHD8epqQ7x3M+z7Uyrljuo3E+8f4iPwGnnvpFiMZ1rXFvSfEPen40iyYUjXNN9nwZjSPDb6q9kpYCsybQhKHZWHAtVFGQoqfwT2ojFbQsK9jNRbi4RtLaQANjUbjpi5o/GYm96XIda1jc8q1BosJRuHjtRHc6V5xZL9aYvEw8z6Tf0FFbONCYefwkW30ZhaOCYwk3UTgJL0A8lfMFiDmpJNGZ0ljBoK7lOlC4XEXFq0xEnCri4CSbSdU4kW9hSrbsdlp9BFpekPaFvDbjUniFrHqPWNxNbVJGVyUbq1q7xWluhWvmIWyr1b+9fcSuZivMf3rmrvtL2hHfV6uP9Lf7VeqvSYmp//Z"/>
          <p:cNvSpPr>
            <a:spLocks noChangeAspect="1" noChangeArrowheads="1"/>
          </p:cNvSpPr>
          <p:nvPr/>
        </p:nvSpPr>
        <p:spPr bwMode="auto">
          <a:xfrm>
            <a:off x="155575" y="-136525"/>
            <a:ext cx="298450" cy="298450"/>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49166" name="AutoShape 14" descr="data:image/jpeg;base64,/9j/4AAQSkZJRgABAQAAAQABAAD/2wCEAAkGBhMSERQUExQUFBUWFxgYFhgXGBcYGhsaGBgaGRgaFhgXHCYeFxkjGRgVIC8gIycpLCwtFx4xNTAqNSYrLCkBCQoKDgwOGg8PGiwkHyUsKiwvMCwsLCwsNSwsKSwsLCwsKSwsLSwsLCwsLCwsLSwsLCwsLCwsKSwsLCwsLCwsLP/AABEIAI8BYQMBIgACEQEDEQH/xAAbAAADAQEBAQEAAAAAAAAAAAAEBQYDAgABB//EAEcQAAIBAgMFBQQHBwIFAwUBAAECAwARBBIhBTFBUWEGEyJxgTJCkaEHI1JisdHwFDNygpLB4RVDU2OisvFkc8KTlKPS4iT/xAAaAQADAQEBAQAAAAAAAAAAAAACAwQBBQAG/8QALxEAAgIBAwIEBgICAwEAAAAAAQIAEQMSITFB8AQiUWETgZGhsdFx4ULBMlLxM//aAAwDAQACEQMRAD8Av3wet/T+1KRCf2vzBb+k6f2qlQXGXjupVjgEOfiBk+LAV8Rlx0LE76PZqCyC5PUX/tXGy+R6iiHsPjYetDwNZz53+NQ9KlMCynK2niUkHqL6H4UPMLxgHS4t5HhTCVCHe3QihdqpdMw3H5HiKfjO4mGDbKcq1uO8eYG71Fx8KNgAJycDZoyeR3qfUW8xS7CanMN49rz4H1/saKhfMSo3+2nl76jyIPwqt+YE6WTd8K0lj41mGzgP9rRujDj613HJ+NLZoxRCod3Ua/mK4WKzaV9hktryruU7iN3CguemUxvccTr6iu48MZB5AfKh0Uk9d48waotlrlBvxowLoGLdtIsRQV1otTuFbYrAZWFqW4jEZb0BUrsYSkHcTPHYi3nrShxcitMZPmIPAgf5r7hI7m/KvcC4cMweHuQOW+m+HwQAvzoPZ8dhf7X4Df8APT0NNe90pmOq3i2u9om2muXdSrDqAxYi6oMzDnr4V9WsPK9O8Sudqyxmyj3eUaXOZvh4R8Ln+agJowidqkycRrc6kkknqd9P9k+K3yFTrYVs+7SqjY8eVM3HcvnxPoD8SOVeYgQ72jZn90cN/nx/L0oXGPYV2ptQGOlvRg3BVak3tiYmuJpO4Qx/7rgd6fsrvEXmdC3oOBpg6d2O/YAm9olOt2HvkfZX5tbkamHcs/EsT5kkn5kmqU4iH5jLCAuwUb6eQJ3WUjxMxIhX7TDRpG/5aHd9phyFD4DCLFGWe5GgfL7TMw8MSfeO8n3VueIobbO1DCGFx+0OAGtuiS1ljTlYW/RoWYnjrx+5gHSHTY/uyY0YljfvZL6k8Rf8aY7Pw4gAdheQi6KfdHB2HPkvqeAqc2cy4eNJpQDKwzQRnlwllH2fsr72/dTbZeIaUlmJNzdmPM0On4Y3573hf8v4jlWLG+++8n8TQeMltcD1P64UaBpYDy5mjMLgFTxyEZuHEKen2n4ch1NFdjeCSFijZvZ4ls8g6hDut9qXkOOXeeNhRmM2wkaXLEI17MP3k1v+F9iIbs/9I3GtttbQWJCXANvZiJ3tvvLzO45eG9r6CpjA7IZycVj3IDHwob55D7qhV1Om5FFz0FFp+vp+4u9W54747/plhWkxRDEZIxooANh92NRq7c/nVBgMIqrbQKOAIJJ++w0J+6NBzpemKJNmAjRQF7oWzKD7ImZdxItaBNTxJ1Id4LZ7v4mGVR7KnTQbs1tB5D/NNTEWahvAdwB6CbxuTu0UfrWuZZgNB8Tvt0HLrQe39rDD5EUZnc2GgNueVOJ1AF+dNdl4QhQzDU6nj8T7x67uQFWKhLfDvfrJSwA1VtErYF3uf3SHQsdXbovH0/Gsdm4SNi0eHUkg2kkv8Q0g4/cTX+G9b7Yx5nk7nD30NpJAL2G5gvIDjbedOBrobQTDx91GhyLooUFi3MtlFhc8zc8aU+NEb1A+59O/vGh3Ze/rMcV2QgfWZ3kVdcoPdxqeJAU3NzrcsT1qP212hiiPc4VRGt9SllBHPwi7X5knnR/aNcZitBkiTgJXG7mI0BBP8V/SkuzthYSF7tI+Mm08CKwAvuOUC5HUsBpQvWnYVG4wf8jc1/1BuvxP516nVv8A0I//ABV6odRlVyjil8XqTSzbCFmaw3Wb1v8A4o0TA8QSF3jccx06A6bq0wuGzZv1u0od3OketxQIXzRTiUYWvutcVwN/Xh+NvnVBtjC/Vppx/HSp5o7b+VvyqfPgOJqjceQOtzTEDUHnofWgcX7BvqNQR87jqLE0U0lx8/gaxm1U/r9aXpC7GNijBL3coB1Ug68Cp4j8ulbwRFWZeKNmQ/dbf81/HnWeBOY5D1Knkba+hozAg7mHiTw+h3ee4D0FWOxgicwMAb+5J7XQ8fgdfWvGMg2O+9axQW8J0DajoeH9xXZW6671+YFIdowCZubVpE+ZSvqvmKEkmphszBliDWqtwW2muz8ODv51vtnEMgBG5WBIrVcPYgjgda720q5Rcg33j9daeR5CYm/MBF2H2k2IIe2Uag36UDtU2Ngb8/WlsWPJdohew1FunAel6bQ7OsoLb219KLkbzeDAu6uPL+9Ewxm2Ubyf/Fb4eMa11CbEtyF/U6L+fpUjmzUde0MRADYcLD4fmbn1rYqTWeCTNTeHCU7DjZ4p3CQTDYHXWjpIxxrfurClO0dpBRVToMY3koY5Gi/H4AFwFtc/q9ZCcZgF3Dwr5fmTc+tYY3aJEebc8lwo5JxPmTp5A1xs5CBnPHQf3NQMJekZvyofuA282UaseQ6dTuFfBISQBqTuFfMfKAMgNwN55tz8huH+aasImthEO3sRmN9wAsoG4AbgP1xNYbH2Zl8bEKxBYFt0cY9qVhyFwAOJIHGjf2bMczAsAQFUb3cmyqPM17aGKWJC8tmRXF7f786nwov/ACIju5sGblehdxXT8+0nbY0JxjdoiFFlYWNiMNG28A+1NL99jr8ANBSSFFjT9qxI7xnJMETf7pvrJJyiB4e8Rbdv+xyhgcbi/EGJ7mK9u9ZeHNYEO88dw6r8r4uR8RO+WMH6yS2g4LHGvloFG6qUQL5m572i6vYcT2E73ESvNK5tfNLI34DruAUbhYcKp9jYgysscKnL7o4nmzH9AVM4eOXHSCHDqEhj1OY2VF/4kzcWPLedwr9M2FsqPCxrFGC8jj3rB3tqWkH+1ENPCel7k2rMmO/M3yHWEzhRQjXC4YRge850uN56J0+9+AoTaO0guiG7g5brrlb7EXBn33bcorQTmTMqNcbpJRfX7kVtbdRqaOg2ZFh1DsozDwou8+QGtudh5kk61qYWbf0+g/uSM4Bttz6RPDs0raSUAta6qTZIxe92Y9eOpJva+8bRbDmnfvM/draxnYWkyneuHQ6QRnQ52uzceBqoiwQazOMxGvQenPrSHt/tNYsOSzbzZYhoZG4KxBuI+LW4A1bj8IuNdbfT9xDeIZjpXmabH2bhwwMQuqXCa5rk6u/Qm+rnU33052hj1hjLNrYaDmeAFTOwMZ+y4MTYkrmYZjuUXOvkiD8+gqYh2vidq4giIL3I0Z2JRQOQHtm/ADeN5F6PG5x47/yPp9p5sZdzZ2HWG9lFOJxU2OxDqsMYspbQEagsCd0YsQDxsTxrbth27Zk7vCeGNtHxDEKoW29CxGa+6639N1Vg2Rh0iCyFSosCLAKbbgF5DgL0nxeB2KhyvBg7/wDtxXHHUgaV5UKKbIW+T1m61ZuCa4HSDdmpsNBhxnxSTaXIjN1/6bs5+XStsR9KWBjsqkk8FVHv6KQDSHaOwtgzGyOkbcoXzf8AQMwHwrvAdlYYQO6lxLjcAykMBw8IyfMUkv8ACFLX+/vHfDTIba4ZiPpQe1xhyq8O8OVv6Rcj1tSnGdtMZIQZFw+GjOoLqWlYc1Qm7DqQB1prHhoE0AYPrqWVpD/CsauV9LHrXzC7KhRyxijVr3zSAtJ5kO0jfHJU5ys16jHLjxqfKsTf6tH/AMU//bYavVU/6zB/xE/pT/8AevUivfv6xm//AF7+k42fIrFgpBN7255b2t8b0/wlksDxFQ+zzkIJ0sf8/hVthpUnjBRtRxG8HrQeE61yOIrxArniG4mEOgHOpeTAPmkUagajoeIr2L7Sth8TFHLaxuL8zWGz9v55pUFyWJ14dKdlZc4BIo/1+4GJGx36f3BmawB5G3xH+KxLeEnk2vTX8q1xCHINN5t661ip0Y2vcXtzBG75VynWjL1NiB4KPxsOjCi8A5OttQAPMafMUIkZszDcQbdN2h663piqWvbn+Jo2O00TudNT8/PnWc8tlDDeDrWndkknnw+R/tW+B2dnzDjbX1v+X40vSWIqbqA3MXnBZjoLqfkSRVPsXChVCnfQWzcNZt2lwCPLf+NMJZMrjlf9frzq3wy7aj0k2dr8ogG11KPcXsR+vl+FTm02ZXXMSA4t8f0KrNsroDUltyOVkLkCybvzr2RQMhWbjJKgwTZ+zWOLU30Op8xoRVHtHEC5GgsLVNbNxTtdlNswvfkRowH40eDmsxN7Xvfprr6UpnI2jNNm52cXawFERoSAOJOY+W5f/kfUUojYuygb2Nh8bD51U4DC5jcbuHkNB8gKBcepqms1CMdnYa1NgAB1oTCrYULtPaojW5NdhNOJJznBdoVjsUEFRWKxvfTFb2QXZzyUb/y9aUbY7TPIxAYha7de7hVP9yWzydE9xfX2j6VHmcuZVjTQJsrGeYncvyVANB6CiXxuZtPZGijpWE69zFkA8T2ZzyX3V9a72VGADK/sIbAfbfeE8uJ6edTFb3lANRmhMaXPtuNPuqePRm4dPOhQubjZRqTwAr6GaViTqx1Jo2CNMhkk0gj5/wC4w581B4cTpW+wnidIszOTLHGZXJQZTl4MkZGpHHvpNw5Kb8ai8U3fEYrFAphE8MMSmxkt7MUQ4Diz7rDTo9xuLGKzz4glMJCdw3yOdyLzY8bbhpU80bY92xWJZcPg4fCPdUKDpFEBqW3XIBJO4bgLcK1v3/6Yk+8Giz4x2xGIbu4VsvhGlh7MOHT5WHUmt8Js2baM3doBBhodCfaSMcrqfrZm5A315U82f2dn2gAYwcHgVFllYWd04iCP/bU8WOraXJHhH6N2c2VFHEsUCd3Ansjix+219STvufPlVi4zYsbngenfrEPmCDbv+4H2e7LLFEqRjIi6qG8RzcZJSP3kp/pXQDdet8XsxUGSJm7yVgJZNDI6rc5FJ0Ua2sLAAsd9O8fjVhjJOgH6HzoHY4IQzSizN7I35V90D7zaE+fSqfgAMFvzHk+3t6SH4rG2PH+4Rg9nxwJmbKoQH+FFA1tfpvY6n5VJPO+J2mhfMI41Z0XcAosueTqzGyg78rHgKe9p+0seDwzzTkDgicWY3KqOulydwAJ4VLdg5sXOJJzD++bMZH8CkKLIsYIJZF1YaWJaizgALjUbe03ECQ2Q8+8t9sbeiwsJllIAtovEk6AD1Ir8rWTFbYxIdImMINs7HKgHNeLchbrrrTran0V4zESCWfaCyMDdQ0ByjoFWQC28br2O+m2E2Tj4EyrJhJOi97CfXSS/wrM2ogCtvvCxaE3BBPzqbp9HkTuz4maSZzu8VggtYCNfcsNLi1Ln+i/CRvmixuMgc7rYgG/o6m9J9ubP2kAT+zpctqRPGR5/Wd3p6Ut2P2fxM7MHm9jQrFKxA6OYwq36K96T8TTsE+puNCM25f6RltDsTMJLS7QSRCNO8WKN/iCSf6R5ilkfZvD95l78z24Rhjy0N9x9acS9nkiuLZr+7uB0t4stmf8AnZqIw2BltraJORtGPRRq3wNROwY+USlbA3Myw2BEPs5IR1AufMWJPrRqYwOco7yU8vYX+ldfmK2GxoUXNM5t18A9Peb4CiVx6Kv1Maov228IPpfM3qal1UeYV3wJ8w2zHsc7LEvFY/D/AFEa/E0I0uHAIRO9AO9jkhHn9v8A6qC2jthbG95SLWzeGMa8EG/1pPFO8rXdr8huA8gNBW7niMVSeT9O7lH/AKmP/R//AET+deoD9lFfK9pb1m6VhawK+UfbWwPAPewv8CKAnnlwMolA8Le2vC/9jTOOLWwFlcAKfvogLfG4I63oba20RJE8cgBvZSeR91vWlY/IYB80+7YxuHxsWYOEkAzJfmOBoHsfKr93lPiuSx/GpfB4IqXTcdbX/tWPZztN+xPOjqbkeDzPKrlTUbiiPLQn6BMpkknykFY2Tyvc3rmSNgzW5X+Bqd2a8ojF11kILc9Te9UK44NPbl4T5765/iMdbxyMOJhG5XMwH2dOvD+9P8Ps1J4i8ZsQ2o902I3cjSyXC+Mjg2X8f8GnsYMOew0KhrdQddPhReGUMSHG0HMxFaTvNoNmhb5hoQQfXShYAUbPbUEI45t//WluuXmae/t0bpmQg/mOBpdi8YgVifZk8JI4G2hJG7z8q6ZwIlBT7iQjKzWWEX4ucLIJFN1Y2+Q1+db4tb9L7jyO8fO/xpZDiO8W3O5Oml+PzF/Wtosb4chBJGl+nA+Ytb0qBGFn33/cr07D2neNxg7s332qZ2jtI92ycDb4NoPgbU62mbqTx4+Y3/HfUvO6lddw8DeTbj6Glu1vccgoQLYeOIVhbUG/puam8RIilQWu5AU8dBmNv+mlKJklBI9q4bz3P89f5hTgYc549f3Q18z4vwsPSvOPNY6wrm+y9nW14gWHm2nxtmPpVVCoiUelDYDD5iDw9r47h8B86w27tEL4eNiaei0uuTsdTVGEmM3AHU/on4VEdpu0OdiF9ncPKhsRtlzBM97FyYohxsBeVvKxVQebHlUgcQx01JNFpLneGq1HmxsOJJWeT9zEO8lPMD2V82bT40z2VK00rzyaqpzEcyfZQfKg9oQmGOLBoLyMVkntxdv3afyrY+ZpniGWCNUU+ySFt70g0d+qofCPvX5UDCzt2P7hAzaZGlcRgjMSWlbgCN9z9hF0879KExe0AzBIr92nhjHE33sfvMdfgOFfcfMII+6v9Y4DTH7I3rHf5t6CvuxtnOGTKAJ5QTGD/txj2ppBwAFrDqOYrGX0+U1SOTKDZ2DuChNlXWd91uSKef8Amh8Yv7YdT3OEiFy24ZV+zzPD15mtdo6AYdVfukIXKP3mIlYBrA+RDM3ujSnsfZYNFGs9mJOZok8Kkj2EvfSJATp7xNz1bhwFuOBzEvlC7n5d9j7yI/0ttoEMEdMHFdYok9uUjeF5MfekOgvYG9yHXZzsCZXGJ2giqkemGwisGjjUHRnykq7nlrfjfcLiKNY7KLCyjNbRQB7Kqo3D9ca+47GiGNppPd9leNzoAPvGurhxBNz0+g7/AKkWTxBIpePvM8Updgotfgu8KObflR8ceRcq6nr+JqW7P9pYnZvEDK7eO25bHLbNx1uB5V7tn2ziwkZBezH7OrMSNFQfaPyGtH4dkNuOe+/aJyqwpaift32hEc0Ucciu5bwg+wpBGeSQ38ZAOUKOLdaxx3bZcIgmxDO5A+qjFgzsfeYmyqLcd/IG2s72Y7Lft+IGIxUjRr/twxg3yA31Yiw11Jvcmv1aHY+Dgjv3UYUDVmXOT5s1yxoEQtk+JHMyogQ899Z+NRdr0xOKXE41JXRP3SpGxiQH7IIzMd12IuT0sBYyfS1hmYWfKqjRCGQk8yCoJAFUE239mqCWEaDdqqC/ko1+VTe0oNkYpmsrueJjRwAej2EYPQnXrQMzKSdX3/qGNOQAFTFG1vpXLaI6KOZOY+g/OuNnTY7Ft4MRKycTEwWPX7UoslrjXKXYfZo/YH0Z4RZM5illW9x+0MoUcrRIBn657DlerRsKui7wNAqgAKOQy2IHrSHK3d3G7DYCKdl9jIxY4h87fZRn3fekP1km7d4VNz4apIsOqIFjjCINw0UegH97VzhxYaWUdLfM7h8zXavfdr1/ya9rAFARLWTzBMRh+JbKOagA/wBR1+FLnmC3yAR83bxOfK+tH45j60keMAksbnl/mo8hNyjGNt4HPivH4FLv9t9beQ3CsJXJ9sl289BWWOxJzWGg5D+/OusOlRj/AJSscQHaNyDflp8ax2dLY2pjjIb38qWiAg1Ys9e0d97XqAzmvUyxAjvYYzZoWJGYEoeRB8LDqLfLrXOMiLRNdRmU5ZABzvZh902rPBSFowyfvIiGTrlGq+RFxTFpEdBiFuVYFTbfl0zKw5hgT6VDVge3f5mHYyHaMh/Dflc8OlJ9rIiYjDCa2ZXBIPvLv9RcCrUxpleNTfN4o2tY2HPrSqPBRYyNknW7qPC1vEORB4VZgNbmAxlpiP2dMP8AtFh4iMovuvvsPK9SOy1c5nt7bMy8L2OYUjw+NxU0iYBkY90xZ7b2Xgei2/GrbasZhiUZdQjemYZfkDejzpqFe0DH5OZtKMjKX45W8gHFyDxAUt5a012ljbWzFMjAjPvQ6g6/Z1HlSDYzCWDCpJcgJIpIvcaAqSfIrQ2KxMq3LgFSuYD3WvYG3LjcdKl/+YpeO/3GVqNmVMuCIBkhV2sPcKnMPum/i8iPUULKpIkUAhXbTMCLOPdN91946ipjCY2SAs+BkdVXWTDPqFvrdQbgodfZNUWyu3oe6zKDe5I89fDf8DVAGOwbIP8AESwcWKsTLYhzKxA8UMrBv4coY/ImiZoe6nU2urC463Go8yAPUDnQWyJUw+KPiLRYi1ieDjMuVuTWI89KJixOWcI5+rtICP5Tu63At59KWFGkfz9OPt+oZJB+U57QIFGYarbX9eX9qic1p2QnwyCw9dVNWmJjOZFvdH8IPU6qR8QfiOFRe0tlMsuQ6PE116oT/Zv+40mrYxynYQ6CDvVW++/i/l9v4oL/AMtH4M94wvp3ujW5g3/CscCwHeNwYC3UtfMB1yq3xrvZEbKJb7xop6sCLj+TMfhQe8I8Shi2mFRmOg3joOA9AKiNpbXaWUZbkuwVRzubAfGmG0p2ZWTiVuPTfSfYsBjMsze1HdI//da4BH8Khm9BVAby1F6a3ntsW/aFjX93EuRbbibku38zlj5AVh2ewSo8uJlF48PqB9qQ6Rr/AFWoybAk5Lak2A6knd+Na7fhBkiwanLHEDPin4A8b/wr83XlWKf8fbfv3hsNqnOxlPjxczWZs7BrC4H+5IBxOoRR9phXGFx2jYyQWVDkw6HUZwPCOqxjxE8W61ntaVp5EwsQEdwDIDuijQZkVyOCITI33nte4FEwQiXJMF+ojGTBowOoU+PESrvKl9QN7sQNwN3hNtR7EUT0meEi7sHE4gM7kgxx2uzM5uhYcWY2ypy1ItYH9C7NbFaNWkn1lfxznfa2qQqeKrx5kk8aG7Ndln70Sz3MgF1BN+6Db2Y+9iHG8+6DYczSbRlAsgvbQZRvYnco8+J5XPCnrhoa279v39JNky2dCzLZ+zlVu/cZpnuEGhyKdcicr72bibndYBmRkBZiAbXZuAt/YV9wsBGrWzHluHRen41A/Sl2rWEJESO7YgOA3iY31By6qqgEnmQBzrpFfhpZ+Q77EiF5HoS1wCKw7zhvW/L7TdfwFfnv0n9uAqFI8p3qhNyS50LIOSi+u/UDS9I9o/SZI0QUsES3hjQ+Mi1gD06mwqVwG2ImxKTYtkuNEW6yIo4Aqt+pJO80oMPhAVHpib4lngSp7B7Hx7xqYsOigHMrzkqhbWzELd3Nze2nmKM2l9D20J5jNNjI5HPIFLdEFiFUcv73qpH0jYbu1yYmE2XXLl0O61uFvKlW1vpbVBaPxG3tOVAPUDfWA40Ugnc+nZhasrNarUwwnZDamFB7meNjbc5F/IMoHzqR29tfa2bu54Jzc2W2dlY/dKAg/GqrAdtNp4kXiXKh3MkVxb+N/APW1NhiJmA73GMzcVjs1uYzIVjv8fWpWyIvr89v9iPVWvzV/v8AEhNndk8WbPiRFAp91rlvhe9/RvKrrYWwo4wGsXYbnl8I3W8A93yULWsUGv1cf87+NvO5GVT5CmMEBHic3PU3PxNRPl3jt6hybufpYfmfWhmxovYC/Tcvrz+ddyyC1AO3ivuFYzcQFT1juDC3tmN+m5fhx9aJYcBQWAmzU0VdK6WBVK7CR5SQd4nxcJ1qfn0Jquxcdwal8bh7XqXxCaeJRia5O4o+L1ozD0uxuh9aLwslc7rLekIxAvQscGtESturZEqkczBxMu6r1b16tuei3ASMu7hmJ68B86PwGN7lpH1ZXbMydfeZRzAtfmD0rTBYYlLi2ZLFgeK7zbzBuOorbaGAvGskViR4l5E249CLipFu7Ew0eYPtYqY/qiGW2eM2+IB+RFRxx7ozHKyqwtmXcPPiAaqGhURd9FoC3iQnc+uZSvAjW9vOl8w7py6XF8rGM6gqw4EaaH8apS9UA7CBdhu0a/trMAcxCxNfflFzfy1+VU/b3HLcRIAWdR4r8CdbegNSW2IQ312FXLMouQLDMBvU0r7PNPjWOIkb7qDlbl5CrzuhMRXmuXnZDGA4lIgBkjica21JyjXnoD6Cm21cPaCVN6q5A5rch7DmuVh+tyDY+G7mRrgEuuUX55WK68Nba0Zitq5hiFF2BVWvppa62PP2N9S5aC1CS2OoRccP3U+ZhmAJsbkXUgg3I143v8big4sNhjITKZIrEZSCp9be1lHEjTyqhxEIdBfiAQeINtNaQHDd4VUkKeBN+XtIRuPNdxqVW0neUVcrE7M96oMM4Um5vYMPAdOPHSluNidcZHFIAJHR5ImUkqzKLr1B3XU/Op/D7VeMyvGT++Vbi+g8YOg3EeHX8aMxH0h5pVWRA7wSMVNrNpdDa9r+EndVOMKRVV2IkhwfUStGKWeFGyhHXRwdLZTvI+6/yZqVdtNlGSOPFRL44zldeY95T8x8K6wvaNCcyrmSTUk6EcCLUw2DtmJ+8iNzHIDlPVdDqfeAA/pvxprKpI9xX04iVLL8pJztkhjZbke3/Xp+Av8AzGjJJcqI17Bhntyvovy/EV2MA5lnhdbJ4QPuaALu4bvjQmMxIYPcZQhItyUaD4ACoQNpde8HxEtmzH3d/lRG0YSDHEBrbMesj2Bv1FgK9DHaRS6iwUtJf7p0X45V/qrXBao8sp3FvFxs3t267lH8fShBrcwjCsPljQzZc/dA92BvdjoMvVn0HQUm2xMMJC5bLJKMpxDEgq+JJzpEv/LiuHbdeyjjVRsp2WS5QWRbsOIlcDKq66d3GQNeMl+Zpb2U7JftkpnmH/8AlhdhArADvmDEyTyDk8l2txAUbhrd4fDqPvJXygbnjvv/AMgPZLsLLLhWeYsn7SQZWa4cw5i2QHg0reJj9kLxNXWG2HDE+cIDISixLrlQItkAG4Ki+IjgSeJpw2JXKXJAVASt92g9o8h/5ofs/AzAzPvbRAd4W97nkzHxHloPdq8YwzgA+/06/r6yJsrEEnv2jHDwCNbbzqWY7yTvJpFsDaiYnFYhl1WArGv8TDM7HqQUA5DzrntrtORYmihBLupzNwRANSzblJ3C/U8KjOwW1FSJ4cOsk7yO0ksisqgmwXMWc2VSV0AuQLXG+nZMih1X0i8eNmRmlv2r7SrDGVVwpIJZ76Io3k9eAr8Rg2T/AKjiczuYoATkuDe28sxO4sdfgKpu0fYza2Oc3iwyJpaMTOV04uQoaRvMgDlXGyfor2pCc3eYdfu5mI/7a3KxbdYeFFSySLlp2W7J4CBSY4cxHtSOALnpfhR+N7W4KFjG2S4G6w+FgCTU9N2U2gUOedI15IJXJ01Nl4flU3F2LnDnNLGi3N2cBmtzWJcxufvWqU5dI8or+Y1ces+Zrjrbv0gYZhdcAsrcDLkAHrYn8Km49tzSuCmEwcDcCsAeX+TPcA+hp2ux8LALt3uIf7TkIPQAXUdBajcMmIYfVrHhYuLAZLjq5u7elRv4k/P1qVLjVeB9T3+IGNn4mSxxUpReAlbX+WJfyFUWz9noBdQSPtvp/Sg3+poDBQxI31YM0nF39kdQDqfM0+wqkm7HMfkPyFSa9RhNYE2VOXxP9huFB4nfxJ501UUq2lIAaccdC4tG3nppxYcdKU43FV1icRYUonkJN6AjeOHEsNiYkECqGN9KiNjSkWqswr3FdHwz7VIc6dYVKmlItsIFUmqAGkXaFbrTPFL5Li8J3qQWNFz616OWucebNasY99cQ8zqCMpDcUXhJsy39D50PEnhFe2e+si8nPzF/wqgmqngNodavV9r1Bc9PuycSSinXMNCBuYE29NwYUzTEBGFzeGW1j9hzwP3W4cjpxFIdmAJ9Yx8I0bkAB7XoWPxo3atlzA6xybxyY/2PyPnQ4zVmLZbneJwbRzAxDONQ8emqsABKt/fXKARxA6VOY3Dym+UF+7zDKeA3m9N8LtdrAXBkjBIZjbOg3g/e/wDPGm6oGkWdWRlYhXHFSRp8dBY77imHeq7Ey65n5tiNoSwJneCR04MliNeB41l2D2sG7zQKqMbJ1Yk/Ab/XpVfNizhJnylmiclsm4pfUW5jhbpSDtnghiITiIfDIqgsFveSI6srW4jfbzHGrsJUgKeYnJZutveEYXaPe4oKDcEOC1+JU8egHzplFg0w6BV1Vo7AfzD4DxX9amdjEJCJr7o2f0Fwv4H409eXPCCRYllCg3DWJAJHIWA38zScyt1m4iB5R0jyGTwAcALWPIaf2pd3QYLfkCOY0r73xAfpf8K5STQDkoPy1qMixtKeDAMbK6jQa5rmwGoHE89K02dtnCtMRioFv3jfWMpYkXIGpNxwoqaEH2tBoQeRvvH5VI9odjOsxkQ2La6ey3kOB59daLARdGYwsS7xPYpZC8uEYhSpsEa638ibD0oLse18LLdfrocQwyk21Ci/obH5VObF2tjkBKKwYBUQX3gkk6HeAFO/7Ve2H2ieCSQzoVOIkcNYaAKoAOm67Mf6asKqR7/z+Iqmn6LNiEciTMVEi93INxHMnlYXB8xypRtXZjQzm9jdRlPBmOqueByqrFh93qKXx7ZHfRR6MXAseptlvzuABTfa8thHCQc+YLHfUlCVLAcgNB5LUzsDfqZqArXpJ+SUuipY58Q1lBOoWIlUv1ZszGqTZeBEsqxhvqcPbvGAuGkGuoOm8E+hHEV3t2EQopRQ0zuFiAAupK5EA5BVd/V+lU+xdjCFFhHCzyke854Hpu9AOdM8P4fW/Gw/PQQM2YBbEAx+yh3HcKxDzAgkmzBWI7xrgaOQx15m1NMLCBbDxi0cQAcjyuEHobnkLc9MNr4grKmQBpG8EY6nUsfuqAWPlTOJEgi32ABJY7yd7MeZJua6mFPMwHA7+55kDuQoJ6yC+k/tF3a9zGVUDK0x3aEgInW++3QcKrpdrpBh0djpYBRxY2/RvX4d9I+1lmnURq5LyGQqbsxsMqnTcDrYdKp8LhdpY2JWKBX1y94bKinlGgN/VhwvegXZ9Z63GtjvEKnf0g9qc7mAPbOoUqCbBWN3Y9WFlHTMeVUnYrEQwwIAiIpvb0Ntd5JJPSpNfobxTuXneOVnN2fMbk+RW3IctKZn6KJFQiOWYHgucZfQ3016VhLarCk/KFS6NOqPdo/SEsWb2d9lVRc+Z10qexH0h4uUFoykSDQu2Xfx8R8I8rGpfEdgMZ3hVllAB8TyMqoB538XpeqDZHZCCKxJ7wjXP7gJ+yzfDwBj1FIzZm6k/wARuPFjA9Z9wG2nmlySSTy+G5Zg3db/AGVXRWY9bC3HcDUQ4AHxWyAcSdB5CwHqB6mhRtBIxaNRpxt+A3/P0pTtHajytlF2PyA5k7gOtQlzyZRXptDcdtaCJvAglf7TeyPIcTWCpLiGDSsbcAf/AIruHnQsOFjiOaVvFytc/wAqn/ub0HGmuBxRkNlXKvxJ8zUjEsdo4ADeHYeAKLKLfj6nh+tKNgNt/wCvzPWtsNhbCg9qzCMXp4xlBqMSWDGppLtMA2vS7GT5jpUpidrlpDrRkOJJG+nqSRMK1GWIYAUsnPGtTu1rFfEa80NY02JLZrGrbBWtUJh0IINVOysUSKf4dwDRk+dbEfEUt2lh8wphCa5xIFjXRdQ6yFTpafle2o/rT511BhdKZbVwt3Jr0cfhr58r5p1lO08iWt0AoHCNaaT+L/FGvIBf0H50twi/WE8GzfHfR5TwIacGOLV6uM9faXcyDbNxXhvwJta365UPiMSV+pO7fGea/Z813eVq2wOEORbe6L2PG/630Ti9nLLHv8W9TyI+fQ/nRpxBbmTpfKwuTa978R/mm74SWNdP4UZSQrr7QBA1BAuRyIpNjNCQTqCQT1Btf9Dcb7iKabL2m7QGIP3ZRg58IP1Y9oi4NwpykjeAxogN9548TjaBknUlfHIt86ka+aFd4JO7mTzqR2ntnHYZGiEDAMLq+RmOutrDQcdetWC4k94VRgr2dgykECRCPCB7yuuYgdOdMMJ21Y+FwFYmwCjQ+WlVeGoG3iMpIFKLn5/szEmaCGOPfJkS3ABPav00PpVucMxeAMSQrX15W+Q42pFjIYsPj+/B+rxIJ8KkASAjOBcb2GUjyenW3dpd3EWNgwU7vtOMqqD0vc+VVOLJqS3RAHX8waWdbvkPhNwDz5n4n8K5z2AI1G49L6C/50Ei5EQEqWYDwg3KLodeGYgbuANbwoC2SxJJsOWhH4iuUQVM6QjiRbx2+4T8CLUAcIe7N7ld9uXUc158uPA02aDKLHT6p+e/TQg7j/iusPbuyNxGqnkf1oRSrsXNuSk/aeTDlY8oYFSWzDmdMp3jwgH+arrY21sG8RByKc4zBwLZrXCjmdPxqD2kyvKA48KnNp7oQZj/AC2G7rQ+zdnv3qvmzKgkmNtzSyi0Yy8gO7Nud6rxtsD7RTpcosJsR1xuLZSuV4YnUWFkfXIq8gCvDfaqDs0oxjCSQXjw7Nkcn2mKFWJ6AG/mRyqG2BsTFxxKsP1sjeNsxsCZLKATwCRBjx8U3Sv1jBbLSCKLCpbKq5pTzF7m/wDG99OQYVVixgsWB2G0RnfStdT+IPhHu7yMvvZlHEanKB95iwP8x5U5X6qIs53XZ267z+Q6AUvigMmIyg2EZEknUm+Rfhdj/LzrrbatIcimwXU33X4FvL8bVT4cFFLNI8p1GhJnZnaRpdqG62RYGAY7k8Sl9eBtvv8AZ9KX9uO2ItIQ31ChQLe9fUqBp4mOUW5DzpFHLINpHD4Zs+SLK75LjNI4kdyt730S2tutWS/RbDMyviXknIFlEmQKo4hI4wFUH4njevYnYkgCNyYkVVLGflvZXaMMuKabEGMu59hjYAAeFFB5WGtq/Zotvw4eEFmjS4vlQC3kNdT51hL2Q2Th18cGGFh7ypc+lSu1+02xwLR4KOdvZAWBdTy7xgAR/ASaI2hva4Q05dgDX2m+2vpayG0eXpnNr+Sp4ifUV6HbONmUPPOcKp9lcrRltL6KbyW87DrSbDbRIe+Hw0OELAaIM8ovvzTN7CA3FlFzwsaNiwLG9s0kjbzqWP42Fc/PnPrf4lePw4HSoS+Ij09uZh70xzAHmEuR8b2r5iMWW5k7vyAFfY8AqkB28R/24/G/qfZX4mt5ttRYYHKil+QNyP45OfRdKisxhocTCPZ7HWVu6Uam9s1vL3fNvnQe0u0SKvd4VQo4udWJ5i/4/C1INobXeY+I6XuANB/k9Tc1zENKIr/2mgTbCKztckkk6k6n41+hbAwtgKlNj4O9jV5sxbAV5BqcT2Q0sZIulTHa1vAao5ZrCovtVjLgiq89FakuIG7kOX8dPsFewpGsXip5g20pSiUmEubV7BrrXpl3UTgI6JxABjGCOqHZkIpEptTXZuJtXsVBt4D7jaUca6UNjW0NdxT3FcYk3FdRzabSBRTbyYxOG40DLop+VUWKhpJjI7AmuLmGkzp49xEWLYgL5Emstmnwi9dYzW55C1ehjsF6AfOpma5QBQh9erjWvUyhFxpggAOdZY2TKSy7ve/P866wJ/CtpVFPUWlRRO8k9tuWbTQfj187aeXpWexcUMwzA+E623jgCOYsSCOIuONG7Tiykg7jqvTpSnYuFD4hI2YrnYDMNSLnXzpYs/zGbVC3wCqzgFb3BNri99VZf0bGh8XsGZmBWVVIIID+0NQRm3D1vVPtzZsUeWAgme4CPoFbNmyjQkgG3Hc2t7VOrMJAym4eP2WvqUOtjpbQkacj0p4VlO8XdixEO3ez+0UKYmZo5kh1CxMTlXi2QCxPW5Nh0rLZOKl2hMpBIhQ5rfK55sdQBwqt2XjZCSrNoLc+N73F7cBy30p7PukOKmw0QUfWFhYEKtwCRY8FvYAVf8QMuwklMDZq48lwCoGsBcI5PmVt+FgPKs9kyBZIy+7Vr+Xh/E13trGLkjgS+aYm5J9zwljrx0A9RwFfNmRK7SGwyhQi+WUn8AvwqHxGPeOwP5d+sf7cbMHZQPDD4t3iBJtf4G1LjNZSeA1vyIG5uR/GlZ2sUWVDc5owBfgAGNv+o0zxzhwCmhEZvp7W4AN8TrwqLTYlIFbSZWBDI+e+V7RjQHVzc3B4WXXoaddnuykhE8hlCh3Xu1XUMo1FjwU31NjYIaDw+zlfDuwuXCSZbnQO5EUfoPEfWrnsvs0Q4KJDqZWAXU6I19b8D3QY8N/OrMQLcReV9K37wvYmAESx3ctnzSXNh4Rx055r9KM2fJmjfEvuk8aj/lqPqx6jxWPGQ0D2hu8kaKcqsVh9JL5rW3WRW+ApttnDZ0ESnKDv6KOQ+FX+HVSrVuAfqePzc52ZiaPU9/qTHZPtCAZ+8azyuZBfdlyZhbmQNLcgKA2h22VY5Ha6xrcsTxG4W5u5NgP0JTtftpocXHhYAGUKCSfCSWUq1zrYZBawHxqn2d9FwxiI+NfMtrrHGSqDrYG5NuJPlaixlrCneMfGoAa6E/POz/b1EnaWXMpkfO5AJ8h4RqALD0r9Am+k7DuvgkaQkXCkSbui5VU/CqvY30c4HCkNFFZhuJZz+JNGbcxuFhRmnC5QLklM2g3nQE3prIyg9PnBOTGx2BM/ENv7ankOikBvZFwq/BdSaI7MbNxMi5gionvSsAAddyljYj9a1SS4+AyMYcIqM4zAyMZDlPHKSUQaeyM2/dWeH7yZiWYtlFySdFHRRuHkK5WXIACvWdHGOvE7w0OHhJAJka92tdVJ+8xF30sNLaWHCjsRM5TUiKLoLX8hvc+Z9aEmxccXdgLmbUqSNTfjbco00vc6cN9L8TiWdizEsevDyHD8epqQ7x3M+z7Uyrljuo3E+8f4iPwGnnvpFiMZ1rXFvSfEPen40iyYUjXNN9nwZjSPDb6q9kpYCsybQhKHZWHAtVFGQoqfwT2ojFbQsK9jNRbi4RtLaQANjUbjpi5o/GYm96XIda1jc8q1BosJRuHjtRHc6V5xZL9aYvEw8z6Tf0FFbONCYefwkW30ZhaOCYwk3UTgJL0A8lfMFiDmpJNGZ0ljBoK7lOlC4XEXFq0xEnCri4CSbSdU4kW9hSrbsdlp9BFpekPaFvDbjUniFrHqPWNxNbVJGVyUbq1q7xWluhWvmIWyr1b+9fcSuZivMf3rmrvtL2hHfV6uP9Lf7VeqvSYmp//Z"/>
          <p:cNvSpPr>
            <a:spLocks noChangeAspect="1" noChangeArrowheads="1"/>
          </p:cNvSpPr>
          <p:nvPr/>
        </p:nvSpPr>
        <p:spPr bwMode="auto">
          <a:xfrm>
            <a:off x="155575" y="-136525"/>
            <a:ext cx="298450" cy="298450"/>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49168" name="AutoShape 16" descr="data:image/jpeg;base64,/9j/4AAQSkZJRgABAQAAAQABAAD/2wCEAAkGBhMSERQUExQUFBUWFxgYFhgXGBcYGhsaGBgaGRgaFhgXHCYeFxkjGRgVIC8gIycpLCwtFx4xNTAqNSYrLCkBCQoKDgwOGg8PGiwkHyUsKiwvMCwsLCwsNSwsKSwsLCwsKSwsLSwsLCwsLCwsLSwsLCwsLCwsKSwsLCwsLCwsLP/AABEIAI8BYQMBIgACEQEDEQH/xAAbAAADAQEBAQEAAAAAAAAAAAAEBQYDAgABB//EAEcQAAIBAgMFBQQHBwIFAwUBAAECAwARBBIhBTFBUWEGEyJxgTJCkaEHI1JisdHwFDNygpLB4RVDU2OisvFkc8KTlKPS4iT/xAAaAQADAQEBAQAAAAAAAAAAAAACAwQBBQAG/8QALxEAAgIBAwIEBgICAwEAAAAAAQIAEQMSITFB8AQiUWETgZGhsdFx4ULBMlLxM//aAAwDAQACEQMRAD8Av3wet/T+1KRCf2vzBb+k6f2qlQXGXjupVjgEOfiBk+LAV8Rlx0LE76PZqCyC5PUX/tXGy+R6iiHsPjYetDwNZz53+NQ9KlMCynK2niUkHqL6H4UPMLxgHS4t5HhTCVCHe3QihdqpdMw3H5HiKfjO4mGDbKcq1uO8eYG71Fx8KNgAJycDZoyeR3qfUW8xS7CanMN49rz4H1/saKhfMSo3+2nl76jyIPwqt+YE6WTd8K0lj41mGzgP9rRujDj613HJ+NLZoxRCod3Ua/mK4WKzaV9hktryruU7iN3CguemUxvccTr6iu48MZB5AfKh0Uk9d48waotlrlBvxowLoGLdtIsRQV1otTuFbYrAZWFqW4jEZb0BUrsYSkHcTPHYi3nrShxcitMZPmIPAgf5r7hI7m/KvcC4cMweHuQOW+m+HwQAvzoPZ8dhf7X4Df8APT0NNe90pmOq3i2u9om2muXdSrDqAxYi6oMzDnr4V9WsPK9O8Sudqyxmyj3eUaXOZvh4R8Ln+agJowidqkycRrc6kkknqd9P9k+K3yFTrYVs+7SqjY8eVM3HcvnxPoD8SOVeYgQ72jZn90cN/nx/L0oXGPYV2ptQGOlvRg3BVak3tiYmuJpO4Qx/7rgd6fsrvEXmdC3oOBpg6d2O/YAm9olOt2HvkfZX5tbkamHcs/EsT5kkn5kmqU4iH5jLCAuwUb6eQJ3WUjxMxIhX7TDRpG/5aHd9phyFD4DCLFGWe5GgfL7TMw8MSfeO8n3VueIobbO1DCGFx+0OAGtuiS1ljTlYW/RoWYnjrx+5gHSHTY/uyY0YljfvZL6k8Rf8aY7Pw4gAdheQi6KfdHB2HPkvqeAqc2cy4eNJpQDKwzQRnlwllH2fsr72/dTbZeIaUlmJNzdmPM0On4Y3573hf8v4jlWLG+++8n8TQeMltcD1P64UaBpYDy5mjMLgFTxyEZuHEKen2n4ch1NFdjeCSFijZvZ4ls8g6hDut9qXkOOXeeNhRmM2wkaXLEI17MP3k1v+F9iIbs/9I3GtttbQWJCXANvZiJ3tvvLzO45eG9r6CpjA7IZycVj3IDHwob55D7qhV1Om5FFz0FFp+vp+4u9W54747/plhWkxRDEZIxooANh92NRq7c/nVBgMIqrbQKOAIJJ++w0J+6NBzpemKJNmAjRQF7oWzKD7ImZdxItaBNTxJ1Id4LZ7v4mGVR7KnTQbs1tB5D/NNTEWahvAdwB6CbxuTu0UfrWuZZgNB8Tvt0HLrQe39rDD5EUZnc2GgNueVOJ1AF+dNdl4QhQzDU6nj8T7x67uQFWKhLfDvfrJSwA1VtErYF3uf3SHQsdXbovH0/Gsdm4SNi0eHUkg2kkv8Q0g4/cTX+G9b7Yx5nk7nD30NpJAL2G5gvIDjbedOBrobQTDx91GhyLooUFi3MtlFhc8zc8aU+NEb1A+59O/vGh3Ze/rMcV2QgfWZ3kVdcoPdxqeJAU3NzrcsT1qP212hiiPc4VRGt9SllBHPwi7X5knnR/aNcZitBkiTgJXG7mI0BBP8V/SkuzthYSF7tI+Mm08CKwAvuOUC5HUsBpQvWnYVG4wf8jc1/1BuvxP516nVv8A0I//ABV6odRlVyjil8XqTSzbCFmaw3Wb1v8A4o0TA8QSF3jccx06A6bq0wuGzZv1u0od3OketxQIXzRTiUYWvutcVwN/Xh+NvnVBtjC/Vppx/HSp5o7b+VvyqfPgOJqjceQOtzTEDUHnofWgcX7BvqNQR87jqLE0U0lx8/gaxm1U/r9aXpC7GNijBL3coB1Ug68Cp4j8ulbwRFWZeKNmQ/dbf81/HnWeBOY5D1Knkba+hozAg7mHiTw+h3ee4D0FWOxgicwMAb+5J7XQ8fgdfWvGMg2O+9axQW8J0DajoeH9xXZW6671+YFIdowCZubVpE+ZSvqvmKEkmphszBliDWqtwW2muz8ODv51vtnEMgBG5WBIrVcPYgjgda720q5Rcg33j9daeR5CYm/MBF2H2k2IIe2Uag36UDtU2Ngb8/WlsWPJdohew1FunAel6bQ7OsoLb219KLkbzeDAu6uPL+9Ewxm2Ubyf/Fb4eMa11CbEtyF/U6L+fpUjmzUde0MRADYcLD4fmbn1rYqTWeCTNTeHCU7DjZ4p3CQTDYHXWjpIxxrfurClO0dpBRVToMY3koY5Gi/H4AFwFtc/q9ZCcZgF3Dwr5fmTc+tYY3aJEebc8lwo5JxPmTp5A1xs5CBnPHQf3NQMJekZvyofuA282UaseQ6dTuFfBISQBqTuFfMfKAMgNwN55tz8huH+aasImthEO3sRmN9wAsoG4AbgP1xNYbH2Zl8bEKxBYFt0cY9qVhyFwAOJIHGjf2bMczAsAQFUb3cmyqPM17aGKWJC8tmRXF7f786nwov/ACIju5sGblehdxXT8+0nbY0JxjdoiFFlYWNiMNG28A+1NL99jr8ANBSSFFjT9qxI7xnJMETf7pvrJJyiB4e8Rbdv+xyhgcbi/EGJ7mK9u9ZeHNYEO88dw6r8r4uR8RO+WMH6yS2g4LHGvloFG6qUQL5m572i6vYcT2E73ESvNK5tfNLI34DruAUbhYcKp9jYgysscKnL7o4nmzH9AVM4eOXHSCHDqEhj1OY2VF/4kzcWPLedwr9M2FsqPCxrFGC8jj3rB3tqWkH+1ENPCel7k2rMmO/M3yHWEzhRQjXC4YRge850uN56J0+9+AoTaO0guiG7g5brrlb7EXBn33bcorQTmTMqNcbpJRfX7kVtbdRqaOg2ZFh1DsozDwou8+QGtudh5kk61qYWbf0+g/uSM4Bttz6RPDs0raSUAta6qTZIxe92Y9eOpJva+8bRbDmnfvM/draxnYWkyneuHQ6QRnQ52uzceBqoiwQazOMxGvQenPrSHt/tNYsOSzbzZYhoZG4KxBuI+LW4A1bj8IuNdbfT9xDeIZjpXmabH2bhwwMQuqXCa5rk6u/Qm+rnU33052hj1hjLNrYaDmeAFTOwMZ+y4MTYkrmYZjuUXOvkiD8+gqYh2vidq4giIL3I0Z2JRQOQHtm/ADeN5F6PG5x47/yPp9p5sZdzZ2HWG9lFOJxU2OxDqsMYspbQEagsCd0YsQDxsTxrbth27Zk7vCeGNtHxDEKoW29CxGa+6639N1Vg2Rh0iCyFSosCLAKbbgF5DgL0nxeB2KhyvBg7/wDtxXHHUgaV5UKKbIW+T1m61ZuCa4HSDdmpsNBhxnxSTaXIjN1/6bs5+XStsR9KWBjsqkk8FVHv6KQDSHaOwtgzGyOkbcoXzf8AQMwHwrvAdlYYQO6lxLjcAykMBw8IyfMUkv8ACFLX+/vHfDTIba4ZiPpQe1xhyq8O8OVv6Rcj1tSnGdtMZIQZFw+GjOoLqWlYc1Qm7DqQB1prHhoE0AYPrqWVpD/CsauV9LHrXzC7KhRyxijVr3zSAtJ5kO0jfHJU5ys16jHLjxqfKsTf6tH/AMU//bYavVU/6zB/xE/pT/8AevUivfv6xm//AF7+k42fIrFgpBN7255b2t8b0/wlksDxFQ+zzkIJ0sf8/hVthpUnjBRtRxG8HrQeE61yOIrxArniG4mEOgHOpeTAPmkUagajoeIr2L7Sth8TFHLaxuL8zWGz9v55pUFyWJ14dKdlZc4BIo/1+4GJGx36f3BmawB5G3xH+KxLeEnk2vTX8q1xCHINN5t661ip0Y2vcXtzBG75VynWjL1NiB4KPxsOjCi8A5OttQAPMafMUIkZszDcQbdN2h663piqWvbn+Jo2O00TudNT8/PnWc8tlDDeDrWndkknnw+R/tW+B2dnzDjbX1v+X40vSWIqbqA3MXnBZjoLqfkSRVPsXChVCnfQWzcNZt2lwCPLf+NMJZMrjlf9frzq3wy7aj0k2dr8ogG11KPcXsR+vl+FTm02ZXXMSA4t8f0KrNsroDUltyOVkLkCybvzr2RQMhWbjJKgwTZ+zWOLU30Op8xoRVHtHEC5GgsLVNbNxTtdlNswvfkRowH40eDmsxN7Xvfprr6UpnI2jNNm52cXawFERoSAOJOY+W5f/kfUUojYuygb2Nh8bD51U4DC5jcbuHkNB8gKBcepqms1CMdnYa1NgAB1oTCrYULtPaojW5NdhNOJJznBdoVjsUEFRWKxvfTFb2QXZzyUb/y9aUbY7TPIxAYha7de7hVP9yWzydE9xfX2j6VHmcuZVjTQJsrGeYncvyVANB6CiXxuZtPZGijpWE69zFkA8T2ZzyX3V9a72VGADK/sIbAfbfeE8uJ6edTFb3lANRmhMaXPtuNPuqePRm4dPOhQubjZRqTwAr6GaViTqx1Jo2CNMhkk0gj5/wC4w581B4cTpW+wnidIszOTLHGZXJQZTl4MkZGpHHvpNw5Kb8ai8U3fEYrFAphE8MMSmxkt7MUQ4Diz7rDTo9xuLGKzz4glMJCdw3yOdyLzY8bbhpU80bY92xWJZcPg4fCPdUKDpFEBqW3XIBJO4bgLcK1v3/6Yk+8Giz4x2xGIbu4VsvhGlh7MOHT5WHUmt8Js2baM3doBBhodCfaSMcrqfrZm5A315U82f2dn2gAYwcHgVFllYWd04iCP/bU8WOraXJHhH6N2c2VFHEsUCd3Ansjix+219STvufPlVi4zYsbngenfrEPmCDbv+4H2e7LLFEqRjIi6qG8RzcZJSP3kp/pXQDdet8XsxUGSJm7yVgJZNDI6rc5FJ0Ua2sLAAsd9O8fjVhjJOgH6HzoHY4IQzSizN7I35V90D7zaE+fSqfgAMFvzHk+3t6SH4rG2PH+4Rg9nxwJmbKoQH+FFA1tfpvY6n5VJPO+J2mhfMI41Z0XcAosueTqzGyg78rHgKe9p+0seDwzzTkDgicWY3KqOulydwAJ4VLdg5sXOJJzD++bMZH8CkKLIsYIJZF1YaWJaizgALjUbe03ECQ2Q8+8t9sbeiwsJllIAtovEk6AD1Ir8rWTFbYxIdImMINs7HKgHNeLchbrrrTran0V4zESCWfaCyMDdQ0ByjoFWQC28br2O+m2E2Tj4EyrJhJOi97CfXSS/wrM2ogCtvvCxaE3BBPzqbp9HkTuz4maSZzu8VggtYCNfcsNLi1Ln+i/CRvmixuMgc7rYgG/o6m9J9ubP2kAT+zpctqRPGR5/Wd3p6Ut2P2fxM7MHm9jQrFKxA6OYwq36K96T8TTsE+puNCM25f6RltDsTMJLS7QSRCNO8WKN/iCSf6R5ilkfZvD95l78z24Rhjy0N9x9acS9nkiuLZr+7uB0t4stmf8AnZqIw2BltraJORtGPRRq3wNROwY+USlbA3Myw2BEPs5IR1AufMWJPrRqYwOco7yU8vYX+ldfmK2GxoUXNM5t18A9Peb4CiVx6Kv1Maov228IPpfM3qal1UeYV3wJ8w2zHsc7LEvFY/D/AFEa/E0I0uHAIRO9AO9jkhHn9v8A6qC2jthbG95SLWzeGMa8EG/1pPFO8rXdr8huA8gNBW7niMVSeT9O7lH/AKmP/R//AET+deoD9lFfK9pb1m6VhawK+UfbWwPAPewv8CKAnnlwMolA8Le2vC/9jTOOLWwFlcAKfvogLfG4I63oba20RJE8cgBvZSeR91vWlY/IYB80+7YxuHxsWYOEkAzJfmOBoHsfKr93lPiuSx/GpfB4IqXTcdbX/tWPZztN+xPOjqbkeDzPKrlTUbiiPLQn6BMpkknykFY2Tyvc3rmSNgzW5X+Bqd2a8ojF11kILc9Te9UK44NPbl4T5765/iMdbxyMOJhG5XMwH2dOvD+9P8Ps1J4i8ZsQ2o902I3cjSyXC+Mjg2X8f8GnsYMOew0KhrdQddPhReGUMSHG0HMxFaTvNoNmhb5hoQQfXShYAUbPbUEI45t//WluuXmae/t0bpmQg/mOBpdi8YgVifZk8JI4G2hJG7z8q6ZwIlBT7iQjKzWWEX4ucLIJFN1Y2+Q1+db4tb9L7jyO8fO/xpZDiO8W3O5Oml+PzF/Wtosb4chBJGl+nA+Ytb0qBGFn33/cr07D2neNxg7s332qZ2jtI92ycDb4NoPgbU62mbqTx4+Y3/HfUvO6lddw8DeTbj6Glu1vccgoQLYeOIVhbUG/puam8RIilQWu5AU8dBmNv+mlKJklBI9q4bz3P89f5hTgYc549f3Q18z4vwsPSvOPNY6wrm+y9nW14gWHm2nxtmPpVVCoiUelDYDD5iDw9r47h8B86w27tEL4eNiaei0uuTsdTVGEmM3AHU/on4VEdpu0OdiF9ncPKhsRtlzBM97FyYohxsBeVvKxVQebHlUgcQx01JNFpLneGq1HmxsOJJWeT9zEO8lPMD2V82bT40z2VK00rzyaqpzEcyfZQfKg9oQmGOLBoLyMVkntxdv3afyrY+ZpniGWCNUU+ySFt70g0d+qofCPvX5UDCzt2P7hAzaZGlcRgjMSWlbgCN9z9hF0879KExe0AzBIr92nhjHE33sfvMdfgOFfcfMII+6v9Y4DTH7I3rHf5t6CvuxtnOGTKAJ5QTGD/txj2ppBwAFrDqOYrGX0+U1SOTKDZ2DuChNlXWd91uSKef8Amh8Yv7YdT3OEiFy24ZV+zzPD15mtdo6AYdVfukIXKP3mIlYBrA+RDM3ujSnsfZYNFGs9mJOZok8Kkj2EvfSJATp7xNz1bhwFuOBzEvlC7n5d9j7yI/0ttoEMEdMHFdYok9uUjeF5MfekOgvYG9yHXZzsCZXGJ2giqkemGwisGjjUHRnykq7nlrfjfcLiKNY7KLCyjNbRQB7Kqo3D9ca+47GiGNppPd9leNzoAPvGurhxBNz0+g7/AKkWTxBIpePvM8Updgotfgu8KObflR8ceRcq6nr+JqW7P9pYnZvEDK7eO25bHLbNx1uB5V7tn2ziwkZBezH7OrMSNFQfaPyGtH4dkNuOe+/aJyqwpaift32hEc0Ucciu5bwg+wpBGeSQ38ZAOUKOLdaxx3bZcIgmxDO5A+qjFgzsfeYmyqLcd/IG2s72Y7Lft+IGIxUjRr/twxg3yA31Yiw11Jvcmv1aHY+Dgjv3UYUDVmXOT5s1yxoEQtk+JHMyogQ899Z+NRdr0xOKXE41JXRP3SpGxiQH7IIzMd12IuT0sBYyfS1hmYWfKqjRCGQk8yCoJAFUE239mqCWEaDdqqC/ko1+VTe0oNkYpmsrueJjRwAej2EYPQnXrQMzKSdX3/qGNOQAFTFG1vpXLaI6KOZOY+g/OuNnTY7Ft4MRKycTEwWPX7UoslrjXKXYfZo/YH0Z4RZM5illW9x+0MoUcrRIBn657DlerRsKui7wNAqgAKOQy2IHrSHK3d3G7DYCKdl9jIxY4h87fZRn3fekP1km7d4VNz4apIsOqIFjjCINw0UegH97VzhxYaWUdLfM7h8zXavfdr1/ya9rAFARLWTzBMRh+JbKOagA/wBR1+FLnmC3yAR83bxOfK+tH45j60keMAksbnl/mo8hNyjGNt4HPivH4FLv9t9beQ3CsJXJ9sl289BWWOxJzWGg5D+/OusOlRj/AJSscQHaNyDflp8ax2dLY2pjjIb38qWiAg1Ys9e0d97XqAzmvUyxAjvYYzZoWJGYEoeRB8LDqLfLrXOMiLRNdRmU5ZABzvZh902rPBSFowyfvIiGTrlGq+RFxTFpEdBiFuVYFTbfl0zKw5hgT6VDVge3f5mHYyHaMh/Dflc8OlJ9rIiYjDCa2ZXBIPvLv9RcCrUxpleNTfN4o2tY2HPrSqPBRYyNknW7qPC1vEORB4VZgNbmAxlpiP2dMP8AtFh4iMovuvvsPK9SOy1c5nt7bMy8L2OYUjw+NxU0iYBkY90xZ7b2Xgei2/GrbasZhiUZdQjemYZfkDejzpqFe0DH5OZtKMjKX45W8gHFyDxAUt5a012ljbWzFMjAjPvQ6g6/Z1HlSDYzCWDCpJcgJIpIvcaAqSfIrQ2KxMq3LgFSuYD3WvYG3LjcdKl/+YpeO/3GVqNmVMuCIBkhV2sPcKnMPum/i8iPUULKpIkUAhXbTMCLOPdN91946ipjCY2SAs+BkdVXWTDPqFvrdQbgodfZNUWyu3oe6zKDe5I89fDf8DVAGOwbIP8AESwcWKsTLYhzKxA8UMrBv4coY/ImiZoe6nU2urC463Go8yAPUDnQWyJUw+KPiLRYi1ieDjMuVuTWI89KJixOWcI5+rtICP5Tu63At59KWFGkfz9OPt+oZJB+U57QIFGYarbX9eX9qic1p2QnwyCw9dVNWmJjOZFvdH8IPU6qR8QfiOFRe0tlMsuQ6PE116oT/Zv+40mrYxynYQ6CDvVW++/i/l9v4oL/AMtH4M94wvp3ujW5g3/CscCwHeNwYC3UtfMB1yq3xrvZEbKJb7xop6sCLj+TMfhQe8I8Shi2mFRmOg3joOA9AKiNpbXaWUZbkuwVRzubAfGmG0p2ZWTiVuPTfSfYsBjMsze1HdI//da4BH8Khm9BVAby1F6a3ntsW/aFjX93EuRbbibku38zlj5AVh2ewSo8uJlF48PqB9qQ6Rr/AFWoybAk5Lak2A6knd+Na7fhBkiwanLHEDPin4A8b/wr83XlWKf8fbfv3hsNqnOxlPjxczWZs7BrC4H+5IBxOoRR9phXGFx2jYyQWVDkw6HUZwPCOqxjxE8W61ntaVp5EwsQEdwDIDuijQZkVyOCITI33nte4FEwQiXJMF+ojGTBowOoU+PESrvKl9QN7sQNwN3hNtR7EUT0meEi7sHE4gM7kgxx2uzM5uhYcWY2ypy1ItYH9C7NbFaNWkn1lfxznfa2qQqeKrx5kk8aG7Ndln70Sz3MgF1BN+6Db2Y+9iHG8+6DYczSbRlAsgvbQZRvYnco8+J5XPCnrhoa279v39JNky2dCzLZ+zlVu/cZpnuEGhyKdcicr72bibndYBmRkBZiAbXZuAt/YV9wsBGrWzHluHRen41A/Sl2rWEJESO7YgOA3iY31By6qqgEnmQBzrpFfhpZ+Q77EiF5HoS1wCKw7zhvW/L7TdfwFfnv0n9uAqFI8p3qhNyS50LIOSi+u/UDS9I9o/SZI0QUsES3hjQ+Mi1gD06mwqVwG2ImxKTYtkuNEW6yIo4Aqt+pJO80oMPhAVHpib4lngSp7B7Hx7xqYsOigHMrzkqhbWzELd3Nze2nmKM2l9D20J5jNNjI5HPIFLdEFiFUcv73qpH0jYbu1yYmE2XXLl0O61uFvKlW1vpbVBaPxG3tOVAPUDfWA40Ugnc+nZhasrNarUwwnZDamFB7meNjbc5F/IMoHzqR29tfa2bu54Jzc2W2dlY/dKAg/GqrAdtNp4kXiXKh3MkVxb+N/APW1NhiJmA73GMzcVjs1uYzIVjv8fWpWyIvr89v9iPVWvzV/v8AEhNndk8WbPiRFAp91rlvhe9/RvKrrYWwo4wGsXYbnl8I3W8A93yULWsUGv1cf87+NvO5GVT5CmMEBHic3PU3PxNRPl3jt6hybufpYfmfWhmxovYC/Tcvrz+ddyyC1AO3ivuFYzcQFT1juDC3tmN+m5fhx9aJYcBQWAmzU0VdK6WBVK7CR5SQd4nxcJ1qfn0Jquxcdwal8bh7XqXxCaeJRia5O4o+L1ozD0uxuh9aLwslc7rLekIxAvQscGtESturZEqkczBxMu6r1b16tuei3ASMu7hmJ68B86PwGN7lpH1ZXbMydfeZRzAtfmD0rTBYYlLi2ZLFgeK7zbzBuOorbaGAvGskViR4l5E249CLipFu7Ew0eYPtYqY/qiGW2eM2+IB+RFRxx7ozHKyqwtmXcPPiAaqGhURd9FoC3iQnc+uZSvAjW9vOl8w7py6XF8rGM6gqw4EaaH8apS9UA7CBdhu0a/trMAcxCxNfflFzfy1+VU/b3HLcRIAWdR4r8CdbegNSW2IQ312FXLMouQLDMBvU0r7PNPjWOIkb7qDlbl5CrzuhMRXmuXnZDGA4lIgBkjica21JyjXnoD6Cm21cPaCVN6q5A5rch7DmuVh+tyDY+G7mRrgEuuUX55WK68Nba0Zitq5hiFF2BVWvppa62PP2N9S5aC1CS2OoRccP3U+ZhmAJsbkXUgg3I143v8big4sNhjITKZIrEZSCp9be1lHEjTyqhxEIdBfiAQeINtNaQHDd4VUkKeBN+XtIRuPNdxqVW0neUVcrE7M96oMM4Um5vYMPAdOPHSluNidcZHFIAJHR5ImUkqzKLr1B3XU/Op/D7VeMyvGT++Vbi+g8YOg3EeHX8aMxH0h5pVWRA7wSMVNrNpdDa9r+EndVOMKRVV2IkhwfUStGKWeFGyhHXRwdLZTvI+6/yZqVdtNlGSOPFRL44zldeY95T8x8K6wvaNCcyrmSTUk6EcCLUw2DtmJ+8iNzHIDlPVdDqfeAA/pvxprKpI9xX04iVLL8pJztkhjZbke3/Xp+Av8AzGjJJcqI17Bhntyvovy/EV2MA5lnhdbJ4QPuaALu4bvjQmMxIYPcZQhItyUaD4ACoQNpde8HxEtmzH3d/lRG0YSDHEBrbMesj2Bv1FgK9DHaRS6iwUtJf7p0X45V/qrXBao8sp3FvFxs3t267lH8fShBrcwjCsPljQzZc/dA92BvdjoMvVn0HQUm2xMMJC5bLJKMpxDEgq+JJzpEv/LiuHbdeyjjVRsp2WS5QWRbsOIlcDKq66d3GQNeMl+Zpb2U7JftkpnmH/8AlhdhArADvmDEyTyDk8l2txAUbhrd4fDqPvJXygbnjvv/AMgPZLsLLLhWeYsn7SQZWa4cw5i2QHg0reJj9kLxNXWG2HDE+cIDISixLrlQItkAG4Ki+IjgSeJpw2JXKXJAVASt92g9o8h/5ofs/AzAzPvbRAd4W97nkzHxHloPdq8YwzgA+/06/r6yJsrEEnv2jHDwCNbbzqWY7yTvJpFsDaiYnFYhl1WArGv8TDM7HqQUA5DzrntrtORYmihBLupzNwRANSzblJ3C/U8KjOwW1FSJ4cOsk7yO0ksisqgmwXMWc2VSV0AuQLXG+nZMih1X0i8eNmRmlv2r7SrDGVVwpIJZ76Io3k9eAr8Rg2T/AKjiczuYoATkuDe28sxO4sdfgKpu0fYza2Oc3iwyJpaMTOV04uQoaRvMgDlXGyfor2pCc3eYdfu5mI/7a3KxbdYeFFSySLlp2W7J4CBSY4cxHtSOALnpfhR+N7W4KFjG2S4G6w+FgCTU9N2U2gUOedI15IJXJ01Nl4flU3F2LnDnNLGi3N2cBmtzWJcxufvWqU5dI8or+Y1ces+Zrjrbv0gYZhdcAsrcDLkAHrYn8Km49tzSuCmEwcDcCsAeX+TPcA+hp2ux8LALt3uIf7TkIPQAXUdBajcMmIYfVrHhYuLAZLjq5u7elRv4k/P1qVLjVeB9T3+IGNn4mSxxUpReAlbX+WJfyFUWz9noBdQSPtvp/Sg3+poDBQxI31YM0nF39kdQDqfM0+wqkm7HMfkPyFSa9RhNYE2VOXxP9huFB4nfxJ501UUq2lIAaccdC4tG3nppxYcdKU43FV1icRYUonkJN6AjeOHEsNiYkECqGN9KiNjSkWqswr3FdHwz7VIc6dYVKmlItsIFUmqAGkXaFbrTPFL5Li8J3qQWNFz616OWucebNasY99cQ8zqCMpDcUXhJsy39D50PEnhFe2e+si8nPzF/wqgmqngNodavV9r1Bc9PuycSSinXMNCBuYE29NwYUzTEBGFzeGW1j9hzwP3W4cjpxFIdmAJ9Yx8I0bkAB7XoWPxo3atlzA6xybxyY/2PyPnQ4zVmLZbneJwbRzAxDONQ8emqsABKt/fXKARxA6VOY3Dym+UF+7zDKeA3m9N8LtdrAXBkjBIZjbOg3g/e/wDPGm6oGkWdWRlYhXHFSRp8dBY77imHeq7Ey65n5tiNoSwJneCR04MliNeB41l2D2sG7zQKqMbJ1Yk/Ab/XpVfNizhJnylmiclsm4pfUW5jhbpSDtnghiITiIfDIqgsFveSI6srW4jfbzHGrsJUgKeYnJZutveEYXaPe4oKDcEOC1+JU8egHzplFg0w6BV1Vo7AfzD4DxX9amdjEJCJr7o2f0Fwv4H409eXPCCRYllCg3DWJAJHIWA38zScyt1m4iB5R0jyGTwAcALWPIaf2pd3QYLfkCOY0r73xAfpf8K5STQDkoPy1qMixtKeDAMbK6jQa5rmwGoHE89K02dtnCtMRioFv3jfWMpYkXIGpNxwoqaEH2tBoQeRvvH5VI9odjOsxkQ2La6ey3kOB59daLARdGYwsS7xPYpZC8uEYhSpsEa638ibD0oLse18LLdfrocQwyk21Ci/obH5VObF2tjkBKKwYBUQX3gkk6HeAFO/7Ve2H2ieCSQzoVOIkcNYaAKoAOm67Mf6asKqR7/z+Iqmn6LNiEciTMVEi93INxHMnlYXB8xypRtXZjQzm9jdRlPBmOqueByqrFh93qKXx7ZHfRR6MXAseptlvzuABTfa8thHCQc+YLHfUlCVLAcgNB5LUzsDfqZqArXpJ+SUuipY58Q1lBOoWIlUv1ZszGqTZeBEsqxhvqcPbvGAuGkGuoOm8E+hHEV3t2EQopRQ0zuFiAAupK5EA5BVd/V+lU+xdjCFFhHCzyke854Hpu9AOdM8P4fW/Gw/PQQM2YBbEAx+yh3HcKxDzAgkmzBWI7xrgaOQx15m1NMLCBbDxi0cQAcjyuEHobnkLc9MNr4grKmQBpG8EY6nUsfuqAWPlTOJEgi32ABJY7yd7MeZJua6mFPMwHA7+55kDuQoJ6yC+k/tF3a9zGVUDK0x3aEgInW++3QcKrpdrpBh0djpYBRxY2/RvX4d9I+1lmnURq5LyGQqbsxsMqnTcDrYdKp8LhdpY2JWKBX1y94bKinlGgN/VhwvegXZ9Z63GtjvEKnf0g9qc7mAPbOoUqCbBWN3Y9WFlHTMeVUnYrEQwwIAiIpvb0Ntd5JJPSpNfobxTuXneOVnN2fMbk+RW3IctKZn6KJFQiOWYHgucZfQ3016VhLarCk/KFS6NOqPdo/SEsWb2d9lVRc+Z10qexH0h4uUFoykSDQu2Xfx8R8I8rGpfEdgMZ3hVllAB8TyMqoB538XpeqDZHZCCKxJ7wjXP7gJ+yzfDwBj1FIzZm6k/wARuPFjA9Z9wG2nmlySSTy+G5Zg3db/AGVXRWY9bC3HcDUQ4AHxWyAcSdB5CwHqB6mhRtBIxaNRpxt+A3/P0pTtHajytlF2PyA5k7gOtQlzyZRXptDcdtaCJvAglf7TeyPIcTWCpLiGDSsbcAf/AIruHnQsOFjiOaVvFytc/wAqn/ub0HGmuBxRkNlXKvxJ8zUjEsdo4ADeHYeAKLKLfj6nh+tKNgNt/wCvzPWtsNhbCg9qzCMXp4xlBqMSWDGppLtMA2vS7GT5jpUpidrlpDrRkOJJG+nqSRMK1GWIYAUsnPGtTu1rFfEa80NY02JLZrGrbBWtUJh0IINVOysUSKf4dwDRk+dbEfEUt2lh8wphCa5xIFjXRdQ6yFTpafle2o/rT511BhdKZbVwt3Jr0cfhr58r5p1lO08iWt0AoHCNaaT+L/FGvIBf0H50twi/WE8GzfHfR5TwIacGOLV6uM9faXcyDbNxXhvwJta365UPiMSV+pO7fGea/Z813eVq2wOEORbe6L2PG/630Ti9nLLHv8W9TyI+fQ/nRpxBbmTpfKwuTa978R/mm74SWNdP4UZSQrr7QBA1BAuRyIpNjNCQTqCQT1Btf9Dcb7iKabL2m7QGIP3ZRg58IP1Y9oi4NwpykjeAxogN9548TjaBknUlfHIt86ka+aFd4JO7mTzqR2ntnHYZGiEDAMLq+RmOutrDQcdetWC4k94VRgr2dgykECRCPCB7yuuYgdOdMMJ21Y+FwFYmwCjQ+WlVeGoG3iMpIFKLn5/szEmaCGOPfJkS3ABPav00PpVucMxeAMSQrX15W+Q42pFjIYsPj+/B+rxIJ8KkASAjOBcb2GUjyenW3dpd3EWNgwU7vtOMqqD0vc+VVOLJqS3RAHX8waWdbvkPhNwDz5n4n8K5z2AI1G49L6C/50Ei5EQEqWYDwg3KLodeGYgbuANbwoC2SxJJsOWhH4iuUQVM6QjiRbx2+4T8CLUAcIe7N7ld9uXUc158uPA02aDKLHT6p+e/TQg7j/iusPbuyNxGqnkf1oRSrsXNuSk/aeTDlY8oYFSWzDmdMp3jwgH+arrY21sG8RByKc4zBwLZrXCjmdPxqD2kyvKA48KnNp7oQZj/AC2G7rQ+zdnv3qvmzKgkmNtzSyi0Yy8gO7Nud6rxtsD7RTpcosJsR1xuLZSuV4YnUWFkfXIq8gCvDfaqDs0oxjCSQXjw7Nkcn2mKFWJ6AG/mRyqG2BsTFxxKsP1sjeNsxsCZLKATwCRBjx8U3Sv1jBbLSCKLCpbKq5pTzF7m/wDG99OQYVVixgsWB2G0RnfStdT+IPhHu7yMvvZlHEanKB95iwP8x5U5X6qIs53XZ267z+Q6AUvigMmIyg2EZEknUm+Rfhdj/LzrrbatIcimwXU33X4FvL8bVT4cFFLNI8p1GhJnZnaRpdqG62RYGAY7k8Sl9eBtvv8AZ9KX9uO2ItIQ31ChQLe9fUqBp4mOUW5DzpFHLINpHD4Zs+SLK75LjNI4kdyt730S2tutWS/RbDMyviXknIFlEmQKo4hI4wFUH4njevYnYkgCNyYkVVLGflvZXaMMuKabEGMu59hjYAAeFFB5WGtq/Zotvw4eEFmjS4vlQC3kNdT51hL2Q2Th18cGGFh7ypc+lSu1+02xwLR4KOdvZAWBdTy7xgAR/ASaI2hva4Q05dgDX2m+2vpayG0eXpnNr+Sp4ifUV6HbONmUPPOcKp9lcrRltL6KbyW87DrSbDbRIe+Hw0OELAaIM8ovvzTN7CA3FlFzwsaNiwLG9s0kjbzqWP42Fc/PnPrf4lePw4HSoS+Ij09uZh70xzAHmEuR8b2r5iMWW5k7vyAFfY8AqkB28R/24/G/qfZX4mt5ttRYYHKil+QNyP45OfRdKisxhocTCPZ7HWVu6Uam9s1vL3fNvnQe0u0SKvd4VQo4udWJ5i/4/C1INobXeY+I6XuANB/k9Tc1zENKIr/2mgTbCKztckkk6k6n41+hbAwtgKlNj4O9jV5sxbAV5BqcT2Q0sZIulTHa1vAao5ZrCovtVjLgiq89FakuIG7kOX8dPsFewpGsXip5g20pSiUmEubV7BrrXpl3UTgI6JxABjGCOqHZkIpEptTXZuJtXsVBt4D7jaUca6UNjW0NdxT3FcYk3FdRzabSBRTbyYxOG40DLop+VUWKhpJjI7AmuLmGkzp49xEWLYgL5Emstmnwi9dYzW55C1ehjsF6AfOpma5QBQh9erjWvUyhFxpggAOdZY2TKSy7ve/P866wJ/CtpVFPUWlRRO8k9tuWbTQfj187aeXpWexcUMwzA+E623jgCOYsSCOIuONG7Tiykg7jqvTpSnYuFD4hI2YrnYDMNSLnXzpYs/zGbVC3wCqzgFb3BNri99VZf0bGh8XsGZmBWVVIIID+0NQRm3D1vVPtzZsUeWAgme4CPoFbNmyjQkgG3Hc2t7VOrMJAym4eP2WvqUOtjpbQkacj0p4VlO8XdixEO3ez+0UKYmZo5kh1CxMTlXi2QCxPW5Nh0rLZOKl2hMpBIhQ5rfK55sdQBwqt2XjZCSrNoLc+N73F7cBy30p7PukOKmw0QUfWFhYEKtwCRY8FvYAVf8QMuwklMDZq48lwCoGsBcI5PmVt+FgPKs9kyBZIy+7Vr+Xh/E13trGLkjgS+aYm5J9zwljrx0A9RwFfNmRK7SGwyhQi+WUn8AvwqHxGPeOwP5d+sf7cbMHZQPDD4t3iBJtf4G1LjNZSeA1vyIG5uR/GlZ2sUWVDc5owBfgAGNv+o0zxzhwCmhEZvp7W4AN8TrwqLTYlIFbSZWBDI+e+V7RjQHVzc3B4WXXoaddnuykhE8hlCh3Xu1XUMo1FjwU31NjYIaDw+zlfDuwuXCSZbnQO5EUfoPEfWrnsvs0Q4KJDqZWAXU6I19b8D3QY8N/OrMQLcReV9K37wvYmAESx3ctnzSXNh4Rx055r9KM2fJmjfEvuk8aj/lqPqx6jxWPGQ0D2hu8kaKcqsVh9JL5rW3WRW+ApttnDZ0ESnKDv6KOQ+FX+HVSrVuAfqePzc52ZiaPU9/qTHZPtCAZ+8azyuZBfdlyZhbmQNLcgKA2h22VY5Ha6xrcsTxG4W5u5NgP0JTtftpocXHhYAGUKCSfCSWUq1zrYZBawHxqn2d9FwxiI+NfMtrrHGSqDrYG5NuJPlaixlrCneMfGoAa6E/POz/b1EnaWXMpkfO5AJ8h4RqALD0r9Am+k7DuvgkaQkXCkSbui5VU/CqvY30c4HCkNFFZhuJZz+JNGbcxuFhRmnC5QLklM2g3nQE3prIyg9PnBOTGx2BM/ENv7ankOikBvZFwq/BdSaI7MbNxMi5gionvSsAAddyljYj9a1SS4+AyMYcIqM4zAyMZDlPHKSUQaeyM2/dWeH7yZiWYtlFySdFHRRuHkK5WXIACvWdHGOvE7w0OHhJAJka92tdVJ+8xF30sNLaWHCjsRM5TUiKLoLX8hvc+Z9aEmxccXdgLmbUqSNTfjbco00vc6cN9L8TiWdizEsevDyHD8epqQ7x3M+z7Uyrljuo3E+8f4iPwGnnvpFiMZ1rXFvSfEPen40iyYUjXNN9nwZjSPDb6q9kpYCsybQhKHZWHAtVFGQoqfwT2ojFbQsK9jNRbi4RtLaQANjUbjpi5o/GYm96XIda1jc8q1BosJRuHjtRHc6V5xZL9aYvEw8z6Tf0FFbONCYefwkW30ZhaOCYwk3UTgJL0A8lfMFiDmpJNGZ0ljBoK7lOlC4XEXFq0xEnCri4CSbSdU4kW9hSrbsdlp9BFpekPaFvDbjUniFrHqPWNxNbVJGVyUbq1q7xWluhWvmIWyr1b+9fcSuZivMf3rmrvtL2hHfV6uP9Lf7VeqvSYmp//Z"/>
          <p:cNvSpPr>
            <a:spLocks noChangeAspect="1" noChangeArrowheads="1"/>
          </p:cNvSpPr>
          <p:nvPr/>
        </p:nvSpPr>
        <p:spPr bwMode="auto">
          <a:xfrm>
            <a:off x="155575" y="-136525"/>
            <a:ext cx="298450" cy="298450"/>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49172" name="Picture 20" descr="http://konroroes.pblogs.gr/files/238053-ph12b.jpg"/>
          <p:cNvPicPr>
            <a:picLocks noChangeAspect="1" noChangeArrowheads="1"/>
          </p:cNvPicPr>
          <p:nvPr/>
        </p:nvPicPr>
        <p:blipFill>
          <a:blip r:embed="rId2"/>
          <a:srcRect/>
          <a:stretch>
            <a:fillRect/>
          </a:stretch>
        </p:blipFill>
        <p:spPr bwMode="auto">
          <a:xfrm>
            <a:off x="0" y="912801"/>
            <a:ext cx="2735263" cy="2247901"/>
          </a:xfrm>
          <a:prstGeom prst="rect">
            <a:avLst/>
          </a:prstGeom>
          <a:noFill/>
        </p:spPr>
      </p:pic>
      <p:sp>
        <p:nvSpPr>
          <p:cNvPr id="14" name="13 - TextBox"/>
          <p:cNvSpPr txBox="1"/>
          <p:nvPr/>
        </p:nvSpPr>
        <p:spPr>
          <a:xfrm>
            <a:off x="0" y="3198817"/>
            <a:ext cx="8893175" cy="738664"/>
          </a:xfrm>
          <a:prstGeom prst="rect">
            <a:avLst/>
          </a:prstGeom>
          <a:noFill/>
        </p:spPr>
        <p:txBody>
          <a:bodyPr wrap="square" rtlCol="0">
            <a:spAutoFit/>
          </a:bodyPr>
          <a:lstStyle/>
          <a:p>
            <a:r>
              <a:rPr lang="el-GR" sz="1400" dirty="0" smtClean="0"/>
              <a:t>μαλακώσουν. Αν δεν ήταν εύκολο να βρεθούνε βίτσες , δένανε τα δεμάτια με αυτοφυή αγριόσταχα -πολλά μαζί- που τα βρίσκανε στις άκρες και στις παραβολές του χωραφιού. Ο δέτης φρόντιζε να βάζει τα χερόβολα σταυρωτά, το ένα να κοιτάζει επάνω, το άλλο κάτω, για να δένονται καλύτερα.</a:t>
            </a:r>
            <a:endParaRPr lang="el-GR" sz="14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Αλωνισμα </a:t>
            </a:r>
            <a:endParaRPr lang="el-GR" dirty="0"/>
          </a:p>
        </p:txBody>
      </p:sp>
      <p:pic>
        <p:nvPicPr>
          <p:cNvPr id="50178" name="Picture 2" descr="alwnisma"/>
          <p:cNvPicPr>
            <a:picLocks noChangeAspect="1" noChangeArrowheads="1"/>
          </p:cNvPicPr>
          <p:nvPr/>
        </p:nvPicPr>
        <p:blipFill>
          <a:blip r:embed="rId2"/>
          <a:srcRect/>
          <a:stretch>
            <a:fillRect/>
          </a:stretch>
        </p:blipFill>
        <p:spPr bwMode="auto">
          <a:xfrm>
            <a:off x="0" y="912801"/>
            <a:ext cx="3279745" cy="2119313"/>
          </a:xfrm>
          <a:prstGeom prst="rect">
            <a:avLst/>
          </a:prstGeom>
          <a:noFill/>
        </p:spPr>
      </p:pic>
      <p:sp>
        <p:nvSpPr>
          <p:cNvPr id="5" name="4 - TextBox"/>
          <p:cNvSpPr txBox="1"/>
          <p:nvPr/>
        </p:nvSpPr>
        <p:spPr>
          <a:xfrm>
            <a:off x="3375017" y="769925"/>
            <a:ext cx="5232406" cy="2246769"/>
          </a:xfrm>
          <a:prstGeom prst="rect">
            <a:avLst/>
          </a:prstGeom>
          <a:noFill/>
        </p:spPr>
        <p:txBody>
          <a:bodyPr wrap="square" rtlCol="0">
            <a:spAutoFit/>
          </a:bodyPr>
          <a:lstStyle/>
          <a:p>
            <a:r>
              <a:rPr lang="el-GR" sz="1400" dirty="0"/>
              <a:t>Απλώνονται πάνω στο πέτρινο αλώνι τα δεμάτια, κόβονται τα </a:t>
            </a:r>
            <a:r>
              <a:rPr lang="el-GR" sz="1400" dirty="0" err="1"/>
              <a:t>δεματικά</a:t>
            </a:r>
            <a:r>
              <a:rPr lang="el-GR" sz="1400" dirty="0"/>
              <a:t> και σκορπίζονται τα χερόβολα σε όλο το χώρο του αλωνιού. Στο κέντρο του βρίσκεται ο </a:t>
            </a:r>
            <a:r>
              <a:rPr lang="el-GR" sz="1400" dirty="0" err="1"/>
              <a:t>στιχερός</a:t>
            </a:r>
            <a:r>
              <a:rPr lang="el-GR" sz="1400" dirty="0"/>
              <a:t>, που είναι ένα χοντρό και γερό ξύλο, συνήθως από πουρνάρι, μπηγμένο στο χώμα και στερεωμένο καλά. Πάνω του δένεται η τριχιά, που κρατά τα ζώα όταν γυρνάνε πάνω στο αλώνι. Συνήθως χρησιμοποιούνται άλογα ή μουλάρια. Δένονται μεταξύ τους με λαιμαριές φτιαγμένες με τριχιά και όλα μαζί δένονται με το σκοινί του </a:t>
            </a:r>
            <a:r>
              <a:rPr lang="el-GR" sz="1400" dirty="0" err="1"/>
              <a:t>στιχερού</a:t>
            </a:r>
            <a:r>
              <a:rPr lang="el-GR" sz="1400" dirty="0"/>
              <a:t>. Ο αγωγιάτης, έτσι λέγεται αυτός που ακολουθεί τα ζώα στο αλώνι, κρατά μια βίτσα στα χέρια, την χτυπά στον αέρα για να τα φοβίζει και να τρέχουν. Η κίνηση </a:t>
            </a:r>
            <a:r>
              <a:rPr lang="el-GR" sz="1400" dirty="0" smtClean="0"/>
              <a:t>των</a:t>
            </a:r>
            <a:endParaRPr lang="el-GR" sz="1400" dirty="0"/>
          </a:p>
        </p:txBody>
      </p:sp>
      <p:sp>
        <p:nvSpPr>
          <p:cNvPr id="13" name="12 - Ορθογώνιο"/>
          <p:cNvSpPr/>
          <p:nvPr/>
        </p:nvSpPr>
        <p:spPr>
          <a:xfrm>
            <a:off x="8732867" y="698487"/>
            <a:ext cx="3373430" cy="307777"/>
          </a:xfrm>
          <a:prstGeom prst="rect">
            <a:avLst/>
          </a:prstGeom>
        </p:spPr>
        <p:txBody>
          <a:bodyPr wrap="square">
            <a:spAutoFit/>
          </a:bodyPr>
          <a:lstStyle/>
          <a:p>
            <a:endParaRPr lang="el-GR" sz="1400" dirty="0"/>
          </a:p>
        </p:txBody>
      </p:sp>
      <p:sp>
        <p:nvSpPr>
          <p:cNvPr id="16" name="15 - TextBox"/>
          <p:cNvSpPr txBox="1"/>
          <p:nvPr/>
        </p:nvSpPr>
        <p:spPr>
          <a:xfrm>
            <a:off x="-1" y="2984503"/>
            <a:ext cx="8893175" cy="1215717"/>
          </a:xfrm>
          <a:prstGeom prst="rect">
            <a:avLst/>
          </a:prstGeom>
          <a:noFill/>
        </p:spPr>
        <p:txBody>
          <a:bodyPr wrap="square" rtlCol="0">
            <a:spAutoFit/>
          </a:bodyPr>
          <a:lstStyle/>
          <a:p>
            <a:r>
              <a:rPr lang="el-GR" sz="1400" dirty="0" smtClean="0"/>
              <a:t>ζώων γίνεται και προς τις δυο κατευθύνσεις. Το σκοινί του </a:t>
            </a:r>
            <a:r>
              <a:rPr lang="el-GR" sz="1400" dirty="0" err="1" smtClean="0"/>
              <a:t>στιχερού</a:t>
            </a:r>
            <a:r>
              <a:rPr lang="el-GR" sz="1400" dirty="0" smtClean="0"/>
              <a:t> μαζεύεται πάνω του ενώ τα ζώα τρέχουν και έτσι πατούν τα χερόβολα σε όλο το αλώνι απ' έξω προς τα μέσα. Ύστερα τα αλλάζουν. Το ζώο που ήταν απέξω έρχεται μέσα και έτσι το σκοινί απλώνει. Το αλώνισμα συνεχίζεται μέχρις ότου τα χερόβολα γίνουν άχυρο και φυσικά βγει ο καρπός από τα στάχυα.</a:t>
            </a:r>
          </a:p>
          <a:p>
            <a:endParaRPr lang="el-GR"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ΛΙΧΝΙΣΜΑ</a:t>
            </a:r>
            <a:endParaRPr lang="el-GR" dirty="0"/>
          </a:p>
        </p:txBody>
      </p:sp>
      <p:pic>
        <p:nvPicPr>
          <p:cNvPr id="51202" name="Picture 2" descr="alwnisma2"/>
          <p:cNvPicPr>
            <a:picLocks noChangeAspect="1" noChangeArrowheads="1"/>
          </p:cNvPicPr>
          <p:nvPr/>
        </p:nvPicPr>
        <p:blipFill>
          <a:blip r:embed="rId2"/>
          <a:srcRect/>
          <a:stretch>
            <a:fillRect/>
          </a:stretch>
        </p:blipFill>
        <p:spPr bwMode="auto">
          <a:xfrm>
            <a:off x="0" y="912801"/>
            <a:ext cx="3119438" cy="2119313"/>
          </a:xfrm>
          <a:prstGeom prst="rect">
            <a:avLst/>
          </a:prstGeom>
          <a:noFill/>
        </p:spPr>
      </p:pic>
      <p:sp>
        <p:nvSpPr>
          <p:cNvPr id="4" name="3 - Ορθογώνιο"/>
          <p:cNvSpPr/>
          <p:nvPr/>
        </p:nvSpPr>
        <p:spPr>
          <a:xfrm>
            <a:off x="3303579" y="841363"/>
            <a:ext cx="5589596" cy="2246769"/>
          </a:xfrm>
          <a:prstGeom prst="rect">
            <a:avLst/>
          </a:prstGeom>
        </p:spPr>
        <p:txBody>
          <a:bodyPr wrap="square">
            <a:spAutoFit/>
          </a:bodyPr>
          <a:lstStyle/>
          <a:p>
            <a:r>
              <a:rPr lang="el-GR" sz="1400" dirty="0"/>
              <a:t>Ύστερα άρχιζε η διαδικασία του λιχνίσματος. Όλο το αλωνικό το στοίβαζαν στο βορινό ημικύκλιο του αλωνιού. Ύστερα τέντωναν ένα σκοινί εκεί όπου τελείωνε το στοιβαγμένο αλωνικό, πλακώνοντάς το στις άκρες με δύο πέτρες, για να μην παρασυρθεί από κάποια αδέξια κίνηση. Στη συνέχεια με τα θρινάκια πετούσαν ψηλά το αλωνικό, ο αέρας έπαιρνε το ελαφρύ άχυρο και το πήγαινε από την άλλη μεριά του σκοινιού, ενώ ο καρπός σωριαζόταν στα πόδια των λιχνιστάδων. Οι </a:t>
            </a:r>
            <a:r>
              <a:rPr lang="el-GR" sz="1400" dirty="0" smtClean="0"/>
              <a:t>λιχνιστές </a:t>
            </a:r>
            <a:r>
              <a:rPr lang="el-GR" sz="1400" dirty="0"/>
              <a:t>ήταν δύο, </a:t>
            </a:r>
            <a:r>
              <a:rPr lang="el-GR" sz="1400" dirty="0" smtClean="0"/>
              <a:t>που ξεκινούσαν από τις δύο άκρες και προχωρώντας αντάμωναν στη μέση. Η διαδικασία του λιχνίσματος κρατούσε αρκετή ώρα, ανάλογα κι από την ένταση του αέρα. Αν υπήρχε πλήρης άπνοια, περιμένανε και τη νύχτα. </a:t>
            </a:r>
            <a:endParaRPr lang="el-GR" sz="14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ΑΛΕΣΗ</a:t>
            </a:r>
            <a:endParaRPr lang="el-GR" dirty="0"/>
          </a:p>
        </p:txBody>
      </p:sp>
      <p:pic>
        <p:nvPicPr>
          <p:cNvPr id="54274" name="Picture 2" descr="anemomuloi"/>
          <p:cNvPicPr>
            <a:picLocks noChangeAspect="1" noChangeArrowheads="1"/>
          </p:cNvPicPr>
          <p:nvPr/>
        </p:nvPicPr>
        <p:blipFill>
          <a:blip r:embed="rId2"/>
          <a:srcRect/>
          <a:stretch>
            <a:fillRect/>
          </a:stretch>
        </p:blipFill>
        <p:spPr bwMode="auto">
          <a:xfrm>
            <a:off x="0" y="841363"/>
            <a:ext cx="2803277" cy="2533649"/>
          </a:xfrm>
          <a:prstGeom prst="rect">
            <a:avLst/>
          </a:prstGeom>
          <a:noFill/>
        </p:spPr>
      </p:pic>
      <p:sp>
        <p:nvSpPr>
          <p:cNvPr id="6" name="5 - TextBox"/>
          <p:cNvSpPr txBox="1"/>
          <p:nvPr/>
        </p:nvSpPr>
        <p:spPr>
          <a:xfrm>
            <a:off x="2803513" y="841363"/>
            <a:ext cx="5732472" cy="2246769"/>
          </a:xfrm>
          <a:prstGeom prst="rect">
            <a:avLst/>
          </a:prstGeom>
          <a:noFill/>
        </p:spPr>
        <p:txBody>
          <a:bodyPr wrap="square" rtlCol="0">
            <a:spAutoFit/>
          </a:bodyPr>
          <a:lstStyle/>
          <a:p>
            <a:r>
              <a:rPr lang="el-GR" sz="1400" dirty="0"/>
              <a:t>Οι άνθρωποι από τότε που ανακάλυψαν το σιτάρι και τα άλλα δημητριακά, βρέθηκαν στην ανάγκη να το αλευροποιήσουν για να κάνουν το ψωμί και τα γλυκά τους</a:t>
            </a:r>
            <a:r>
              <a:rPr lang="el-GR" sz="1400" dirty="0" smtClean="0"/>
              <a:t>.</a:t>
            </a:r>
          </a:p>
          <a:p>
            <a:r>
              <a:rPr lang="el-GR" sz="1400" dirty="0" smtClean="0"/>
              <a:t>Ο πρώτος μύλος </a:t>
            </a:r>
            <a:r>
              <a:rPr lang="el-GR" sz="1400" dirty="0"/>
              <a:t>ή</a:t>
            </a:r>
            <a:r>
              <a:rPr lang="el-GR" sz="1400" dirty="0" smtClean="0"/>
              <a:t>ταν 2 επιφάνειες , που χτυπιούνταν μεταξύ τους , μετά βρέθηκε ο τρόπος της τριβής και  τέλος τις περιστρεφόμενες μυλόπετρες  . Η κάτω πέτρα ήταν σταθερή και η πάνω περιστρεφόταν .</a:t>
            </a:r>
          </a:p>
          <a:p>
            <a:r>
              <a:rPr lang="el-GR" sz="1400" dirty="0" smtClean="0"/>
              <a:t>Οι ανεμόμυλοι ήταν σε υψώματα , για να δέχονται τα πανιά της φτερωτής μεγάλη δύναμη </a:t>
            </a:r>
            <a:r>
              <a:rPr lang="el-GR" sz="1400" dirty="0"/>
              <a:t>του αέρα. Στη συνέχεια, η κίνηση μεταδιδόταν στον κεντρικό άξονα, που έστρεφε το πάνω λιθάρι.</a:t>
            </a:r>
          </a:p>
          <a:p>
            <a:r>
              <a:rPr lang="el-GR" sz="1400" dirty="0"/>
              <a:t>Οι νερόμυλοι ήταν </a:t>
            </a:r>
            <a:r>
              <a:rPr lang="el-GR" sz="1400" dirty="0" smtClean="0"/>
              <a:t>ακόμα ένας τρόπος άλεσης με τη βοήθεια του νερού.  </a:t>
            </a:r>
            <a:endParaRPr lang="el-GR" sz="1400" dirty="0"/>
          </a:p>
        </p:txBody>
      </p:sp>
      <p:pic>
        <p:nvPicPr>
          <p:cNvPr id="54276" name="Picture 4" descr="alesi"/>
          <p:cNvPicPr>
            <a:picLocks noChangeAspect="1" noChangeArrowheads="1"/>
          </p:cNvPicPr>
          <p:nvPr/>
        </p:nvPicPr>
        <p:blipFill>
          <a:blip r:embed="rId3"/>
          <a:srcRect/>
          <a:stretch>
            <a:fillRect/>
          </a:stretch>
        </p:blipFill>
        <p:spPr bwMode="auto">
          <a:xfrm>
            <a:off x="6732604" y="3158989"/>
            <a:ext cx="2160571" cy="1952761"/>
          </a:xfrm>
          <a:prstGeom prst="rect">
            <a:avLst/>
          </a:prstGeom>
          <a:noFill/>
        </p:spPr>
      </p:pic>
      <p:pic>
        <p:nvPicPr>
          <p:cNvPr id="54278" name="Picture 6" descr="neromyloi"/>
          <p:cNvPicPr>
            <a:picLocks noChangeAspect="1" noChangeArrowheads="1"/>
          </p:cNvPicPr>
          <p:nvPr/>
        </p:nvPicPr>
        <p:blipFill>
          <a:blip r:embed="rId4"/>
          <a:srcRect/>
          <a:stretch>
            <a:fillRect/>
          </a:stretch>
        </p:blipFill>
        <p:spPr bwMode="auto">
          <a:xfrm>
            <a:off x="0" y="3413131"/>
            <a:ext cx="2214578" cy="1698619"/>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ζυμωμα</a:t>
            </a:r>
            <a:endParaRPr lang="el-GR" dirty="0"/>
          </a:p>
        </p:txBody>
      </p:sp>
      <p:sp>
        <p:nvSpPr>
          <p:cNvPr id="3" name="2 - Ορθογώνιο"/>
          <p:cNvSpPr/>
          <p:nvPr/>
        </p:nvSpPr>
        <p:spPr>
          <a:xfrm>
            <a:off x="3232141" y="841363"/>
            <a:ext cx="5661034" cy="2508379"/>
          </a:xfrm>
          <a:prstGeom prst="rect">
            <a:avLst/>
          </a:prstGeom>
        </p:spPr>
        <p:txBody>
          <a:bodyPr wrap="square">
            <a:spAutoFit/>
          </a:bodyPr>
          <a:lstStyle/>
          <a:p>
            <a:r>
              <a:rPr lang="el-GR" sz="1400" dirty="0"/>
              <a:t>Το ζύμωμα ενός ζυμαριού είναι από τα πιο σημαντικά </a:t>
            </a:r>
            <a:r>
              <a:rPr lang="el-GR" sz="1400" dirty="0" smtClean="0"/>
              <a:t>στάδια στην παραγωγή του ψωμιού.</a:t>
            </a:r>
            <a:r>
              <a:rPr lang="el-GR" sz="1400" dirty="0"/>
              <a:t> Το ζύμωμα πρέπει γίνεται και με τα δύο χέρια, πρέπει να γίνεται με σταθερό ρυθμό και η ζύμη χρειάζεται να τραβιέται, να απλώνεται και να αναποδογυρίζει πολλές φορές ώστε να γίνει σωστή οξυγόνωση. Τα παλιά χρόνια οι νοικοκυρές για να κρατάνε σταθερό ρυθμό στο ζύμωμα τραγουδούσανε κάποιο σκοπό ή τραγούδι. Ανάλογα δε με την περίσταση για την οποία προορίζονταν το ψωμί (γάμος, γιορτή </a:t>
            </a:r>
            <a:r>
              <a:rPr lang="el-GR" sz="1400" dirty="0" err="1"/>
              <a:t>κ.ο.κ</a:t>
            </a:r>
            <a:r>
              <a:rPr lang="el-GR" sz="1400" dirty="0"/>
              <a:t>) έλεγαν και τα αντίστοιχα τραγούδια. Η αξιολόγηση της ωρίμανσης του ζυμαριού γίνεται αγγίζοντας το ζυμάρι κατά την διάρκεια του ζυμώματος. Αυτή η τεχνική απαιτεί αρκετή εμπειρία. Η ολοκλήρωση του </a:t>
            </a:r>
            <a:r>
              <a:rPr lang="el-GR" sz="1400" dirty="0" smtClean="0"/>
              <a:t>ζυμώματος</a:t>
            </a:r>
          </a:p>
          <a:p>
            <a:endParaRPr lang="el-GR" dirty="0"/>
          </a:p>
        </p:txBody>
      </p:sp>
      <p:sp>
        <p:nvSpPr>
          <p:cNvPr id="55298" name="AutoShape 2" descr="data:image/jpeg;base64,/9j/4AAQSkZJRgABAQAAAQABAAD/2wCEAAkGBxQTEhUUEhQVFRUXFBcWFBcVFRUXFBUVGBcXFhcXFxQYHCggGBolHBUUITEhJSkrLi4uFx8zODMsNygtLiwBCgoKDg0OGxAQGCwkHyQsLCwsLCwsLCwsLCwsLCwsLCwsLCwsLCwsLCwsLCwsLCwsLCwsLCwsLCwsLCwsLCwsLP/AABEIAMIBBAMBIgACEQEDEQH/xAAbAAABBQEBAAAAAAAAAAAAAAADAAECBAUGB//EAEIQAAEDAgMFBgQEBAQEBwAAAAEAAhEDIQQSMQVBUWFxBiKBkaGxEzLB0UJS4fAUI2LxM3KCkqKyw+IHFUNjc6PC/8QAGAEAAwEBAAAAAAAAAAAAAAAAAQIDAAT/xAAkEQACAgICAgIDAQEAAAAAAAAAAQIRITEDEkFRE2EiMkKhcf/aAAwDAQACEQMRAD8A8oyjgnyDgpKQQKEQwcApZRwUgEigEjA4BbHZLCtqYqmx1gcwkWIIY4gg8ZAWVC0+zFRzcTScxpe4O7rR+IwRE7uqxj0SntE0ppV2ZqogUy0WrTYX0B4rRwOz4OepDqrheB3WD8jOXPehs2JnaXV3Zqrr5myBSi7W0+AHHepYTGljvhVyA/8AA/RtQD2dxCGjXawZW29ifDc7EYbK12tRlgyoNSeAPv1VHCVP4x1wG0mZS6mPmc/+r+kfvlr4mr/FZspIoMMF2nxXDcP6Bx3pqmzWlwez+XUaIa4CxH5XDe32SSV5KQwjicbRDcc8AAC8CLC02C6DA0hawWDtF5/jXF4yneNYOWLeXquiwDszQRx9UGjLRz/bVg+Myw/wh/zOXPBo4LqO27P5lI/+17OK5sJmIMW8k0ckYhMAsYGG8k4arFKnIJ4R6z9kzBZAwGFGEYhRIWMRTQpwmWMRhSTKS1GGlIFIKULAHSYLpSp0xdYI5amCOWoKCCMokKZUVjECElIlJYBmQnSATwrCDhIpJQgEdanZio5uJpFgDnB3dBtJgiJWZC1ey1sXQ/8Alb7rBPXMDjm1RIsR8zTZzTwI81g7WJxr/gUwPhMcDVqxMEfhpnj++otsA18QW4W1RjSK1QGGkEWpnifb21thYqm5nw2t+G6nZ9M/M08eYPFDYKrJQwOIOHaMLWgGIo1AIZUaDMHg/wB0XG4zLDGAOqu+UHRo3vdwA9VPtVXZ8P4Rb8Sq8/ymTBDvzyLgDis7ZVM0HZKxzPqaVbw+B8hJ0I3BLL0PHRynaPDZKzoJc6Q2d8kZnHqSSr/ZLEuE03gx8zCQb6ZhO/UealtR8Ylx4Vf+mrX46UH8L/dqTthGWwPbynag7k8f8p+q5ELq+3D+5QHDP/8AlcqFRi+Qp0UqdMmwS1V6k0NZzNz9Et0NQBlOAROqFEKyNfAobxbxQTNQBwUCEQqJajZiMJEKcKLkLM0QKdKE4RsUcNUhSPPyVnBvygu5tHgZn2WmXDd7lTlyU9DqNmJCm3VarqnL1Q3tB/YQ+T6D0K5p2VUtV6szK7L/AE+qp1E0XYrBuUE71EpwCISTykgYzqZSKTW3UlSwJCKQPJKFIBLY1E2gb5VjDODXBzSQWkEERYi4Krhqk0oWxqNzZ22K1JuWlVygkkgtbJJ3lxBJKlWx+Je5tTMS9mj2ZcwB1BDQCRyKwDXO63unFZ3E+ayQraNP/wA2qZ3PL6hqEZXOzAHKIsO7bRRxG0HvGVz6jhMw55IndaFT/iCfm73XXwdqpkTcGR6jr9x+iNIFsJ8UxqZmZJk6Qj4TajmFpd3g0GBZusTeDwCplBcVqNZpba2sa+Tu5cs751jkOCzRqoqbQiAsq88dxvT2VKFaoulkcD73+6lIoIajp9EGbFHiI5EhVXIIxA6owaqpqXMKP3T0LZaLUxYq9OtGtwroghK8DLIANSDURwQnu3BLYaCF0NI4kek/dWMNiLAFUpsU9IouNip0axCdjZBP5RPjuQcM6RdWHWkD8p+ihLGCvgq4t81B0QKwSxLv5g6JqitHSJMBUQwivQyFRCjSknSWCUCbpwogqSZmRNoU2hRaUVoStjokG+lygvv0U6j9w8VFZCyfggAiABMApMZdOIOGozG8FJlHVOxkoNhRCp6IZCPF4QXIWYGAnGqYlODdEBahSpPLZtMiCEzQnrvygAfMd86D7pFnBRhq+KiQ4QZkgGYsNeGnFU3V5MAADzPmgt1R8JTBOt5gDlBumUUhOzYGnp7ps+/yUnUiJBF/pxUQZaGxcEweIKIBwP1O5Gw9SBE77IcDLu6/ogOcg1YU6L1R6AoMdPVSS1Q12TB1/e9SahN3ojdVjFrCPh0cVfqGT++X2WUw3C0GO0PRQms2UWiji3d8Ik2QMX86M1VWkT8gygvVkBBqIoDAykouTpwFJqmENqKEWZEmo0xdDCVdJtj3SIsRGhRY2yILJxAlFqs0cPe8D3VVr4HM/uVZFSBAjnzKAS/UoGIFyd2iA6hlufBX8HiACAdDZp4foj7QwpAk/vmp9ndMr1VWjErsuqlZaGIFln1QmROSKzypUyrtLZbnsD2kGZtvGUkGfKUOuxgAygzOu4Rz3nTcE1oFPYWm4C53D+yrnvSfFSJkRx+n7KM2nNMnePff90FjIG7wNUAIaeLQfHQ+oKbB0ySI3kwq7Hkw3wHUk/dXaFcMcx0SBYjiCIPoVsmVeSOMrSbi2kaEKs9zb3HLX2hae1WtcZm+54iHjcSNzlntwd7yOjb+qNp5GcGnQB7huk89PRBKt45gaA0a6nfHCTxVNFCyVOiWZWAbKqUVjrIMCCtRGoTCiMKVjoKxW8O6ZCqMKJQdDgpyQ6BY4d4dApgqG0vn8lIFHwhPJKUFyMENyKMyq5OmKSoAqBECEVNpRYEFYom5Tg2TNQQWGpNRGiSPMzwF1CLKFZ0NMb7eevpKwo9FxcZ/YG4LUwFD15aKngKPEcVt7JoASTwOvks2PFAcSwCw3arZOJFVjTuiD1FlQxGGkQ3f5qOz3BoLTe4PSf7KPIrRbjxIqY9obZZVcrW2k4STvgQsaq+THNPDROap0aOyXPYxxFwQbdRB9FQrOsBvzOJ6Q0D2K3aOGGRxBOlr21HEX1hYGJHehDjdtsPIqSRYwzMxA4D2up13xMb9eE6H3lLBDvZ9035Hch7UcMxI369U3miX2R2S0Gq2dL+ybFakcHIGDqZXt6ouKf33czKb+geCzsXaApVWvcJbcEQJgiJE71Pam1s9SWWaJyz81zJJWc7cnYyRK3VXYynJKkCqvJKGxScVGlqiIScp01Ko0QhtKwSxTKnTQqBVmkEjGQ7SnLkQv5DyQn6+fsplCO0HSQeKnT0Q8afl8fopYc2R/kTyHAtvQagWnh3ZWDjr9lHadcfDtaXQdNwk/RTU32qir46RiOSTVTdJdBEqlOCokpFMxUGGidqi3ROAgMEzK3g6IeW5pygku4nSABPVVG03HQHyV3B0qrSMrYteY58RzSz1saCd6NzAbNa18w51OLAuh0xInLv3I4olrnB4LQ3jfUSILbHVZwxtcMyECB8sEAjl0RK+OqvZGX15RrC5kpXbf+nTitf4W2OJGYOa7UQJJadLiJ9FUZROa/76qq1lVswQJMm9z5b1I03kXPpxT2ltiU/QHa1UWus/Ctlw4AyrzsHmtN+o9lJ+DNPWx4bz4J+yqkI4u7Z0mHyDCvBNzBGvpbl6rii6HHz8lcrYggRIH+lo+ioh0k9Oi3HGgckrZf2axwBLZ0+UtdBHAGCCPFUse85oIjlBWjRo9yQ2Dx7w9oHqsmuO9fjxn1TxzKyPgjF1cfg35Q6JHEXjkeCp711dWsDTEtB7ogiztOI1WnJqhoqzlqjknVLQrWLw4mY1VR1NMnYGmBJT0heOKeE+F+dt4vrwWBQeozj5cEFaGLAA0IO4GxjiQs9BMLC0N6ttCpNMKYqFBqwp0XHJoVX4jlNpJSuI3YbEHRWdlObmAdpmHqh/w5NzPr7ozMORGUHwE9UG1VBSzZs7ZxNMABpvwHCTOm6IWBiqsxyk+f8AZGxjSXaHxEKo8JOKCihpyAvN0lFyS6LJFaU4KgCkmELDCiB5QGFTlKNZcoP4EjoSFp4UHUuPmsWk6Feo1yVOSHUjUpMzES9wHKPsrjsE2LF3p47tYlB2YRHM3/fkr9GqJhRnGiimyZ2TTI/EDuOYn0mFewWyKQ1GY8yY8ggYepK0sDUAdBEWU0pXRpPAP+BoNfIYGu/DcwTG5swbLntsU2hznRfj9AtjGuJqsM2Y1zj1MAX8/Jc9tgOmYMFaFth0jDrmSVXYYcEeoVXcutEWdnsPBPqUxeAZgl2WYMEiGuMTbQBZW39h/DlzajXRdze9mA3m7RIC67sni21KYy2AYxoHDK24/wBxcfFZ3azCuZLwDEG8WuIPoSpKXWWEOoJ4bOAOq63Din8JszOW9965ZtGXho1JAHiug2jgHNgNMgBUnTaROJWrsadDHVUX09wv7LRwuy3v+dwYzUnf4BDxUOllIZaTPndvceZ3k8EL9DmO8aouxmA1gXaNlxvGml914QsQ7cLAaBb+yMB8Oiajg4OeJG4Bu7TjrqNyMpUhWsmftFwJsAOk+51WerWNff8AWVRBvKeOEKw7SjUHwZ5H2VcBTaFmjEs62Nh4iA8dD7rJZQJ0V3D0zSJLrA2568FPkVxHjhmycWYiUF2MJEaA+SrGpNwZCE9651FFpMVR1yqVco7naqpUurxJMruKSTikqiFBECgiNTiE2ojUIIgWMTBRKdSEMFSpCSlYTZw2I0WrSO/iucpPIWjha9vVSksDpnSM7oEFGoV9QT4/vwWIcfMdFZoYm2qVKXb6Djr9h244CSbmIF/3xWPtDEPPzewhSoYkSTv3TxWfjMQ52pWhGkNJoo4hyCCpFyhKsTOk7EbU+HWLDo/5eTt/mPZegbQp56bmm4LSvHKNQtc0t1BBHWbBeu7Nr5mw4Qct58lOTqSGStf8PM6mGLYfF6Tsr/8ALq13l7Iz8WDHfPhF11DtmP8AiF7A0yIewmA8aiDpI5oGKp03yypTDXC4kQ4eP1CVTbimGcak0YJpVXN3hp1Jt7qG0XhrQwRlG4bzvJ4kp9sUH0iGgktMGDqJFuohZVVxESHZjpIO/gFRIULs3Aur1m0wNbvNu60anl+oXS9oBUY3ug5BaRBA5SNFsdkezvwKfxKw/mOgx+VouAefFE29tAC1p9CBeDxHJR5JVJDwg5aPMa1RQaVZ2qGfFeafyEy3lNyOcXHgq7F0kXsIwozHwgsR6TJQCaezsU4NMPcOjAfWFRxtQucZLjff9lo0Ww0AuO/R7Qs3Et7x6nfKSLseSofB1otxR6jlnFWhUsllHNhT8Ei9BepOKG8pkBgHFOnIST2JRShTATAwpNITiCaiFSYQjMpArWGitKm1yujAyJaQepjylSbgH76fqPoUrkhurAZ1u9nMJmBe+98rAdC6JJI3wItzVWhsku/CB/qH3K6DZ1A0GBm/Pm3wQQAQDygHzUOWarA8I5yajKZymWtIgAjI2Oa5XbtA0nNiQ14JFzaDBE8NPMLeG0JgDU2Mb7wFidqq4e6lSb8zc2aNxeRDTG+APNS4nmh5IxnVSgVKpWlitjGk3NUqNbOggkk8AqzMAH/LUb4tcPoVdSiK4soEppWo7YNWJaabujiD/wAQA9VUdsytP+G7wE+yZSj7EafojgqgbUpuOgewnoHAn0XqFM5XuE3BtG9rv7Ly04Sp+R/+x32XcbFxhq4Zpv8AFowx4MyQPlJG+Rbq0qXOtSQ/G6eToWN15+2qy8XQFR4pPzEHvUnt1AIBIPJGo1SRIMx3xzBEOb1v6hWMN3XsAuQ4Fv8AVTf3SBxiSfJShsvPCZn4alWbVFEw5gbPxHMILQLQC7U6KG1m5QHNMiZF+B1V/aNUknMf8rBJc+/LRo/cKnjH5mFpyyBMN+Vg/C0u+yEpK8DcafkNS2sPhAk35rhdubS+I4gG288VHaWMN2A23x7LMKvw8VfkyXNyJfjEgTdTAUYUgrnMEarWEEkDXoqgKuYNzd4B6khJLQ8dmlUJG5w65fdZ+IJNyfMotWo3cGjxJVSo9SgmUk0AcUSmUMqTCqsmtkyUySiVkZkHJJOCSYBVURqlKgVQmHYAjfCtJB6wYQ2Yect7b/8AbmPohsNrpRg4IG8ev2R6WIG9xWYU4K1Gs36WOA0efL9VcZtS1qzp/wAkjyF1y4KfMlcEw92dczH2Bm/E08vlJCPhtpGbAHm1rZ9CuJJTtqEaEjoUj4kN8h6LU2k1whzHPB1mnnHkGqo1tEkkYd3+mlVHoAuK/i3/AJ3/AO4qQxj/AM7vMofD6YfkO8wVXDuJa1j5bGYZKvdnSZ0V92Ip2a1zcxIa1uhJNgIXnLdqVRo4/XzW52S2rVfi6LHvlpcbEDUMcRfrCSXD5N8h12H7IsYcxrVHO33Ee0rRo7Nc2QHNAOsAlx6kq2zQp2WbKm3YLZTbsljXAh5ziTuy97WWc+u5GwWCyODic0NcGwIgEgxc7oAWVtCqKlTNRdFZgu38zeXFHwe0/iCD3HjUHTwKMZxT0M4yrZaxWEBJLZYDGYgS/oDMAW9VhYjZr6uZoOSkPluCXHi5wlauKcXWJy0x8xJjMeE8FWft3C09agdGgZf2St9n+KGTcVsyqXYimRd7ieIgD1lAxHY+g0hpxBa48cpjqLI+P7WPqEMw7CJIAJsTNhco+GwraTgaofVfwAhk+7vHyRc5R2zKKZEf+HbItXcejG/dVavYQN/9Y+NOPWV0QbUn4g7k3gm/orDccD3SQ474mAOJJT/Pf0L8bX2cU/skJhr3E8wPdW8L2He4BzagaDuc0F3o6FobW2yCXNZamwZqrhq4D8IPMwPFUdh7eqA98ySS628GTlHTd5cEsZy28oZx8LDDHsMd9b/6/wDuWbjuyDmaVQeGZpE+IJXanavdDswIItZUsRiA689EXyr+QR45eTz+rsh7TBLZ4Sfstaj2IrwC8sbO4kk+MCPVXsRTh2bJJ49NIVxvamoBDhP+YfUIx5b2GXG1ow6vZCq38TD4kfRZmK2RUZrHhddXU7TyL0/I/dY+N2rmMhh8SEe8gKK8nOOplJWa1ySd/BJUsWjGJUEQhNlVyImvP76R7K1hKQcNJI6/dQo1I3etp3eseSNgnZJ/7fqlyEqVghAq7WYCd3nPsgFoRMQBTynhRIWAOU0JgpLBEnCSQCxh0ShVcxwc0lrmmQQYII3gocJIGNPFbdxNQQ+vUI4A5R/wxKPge02KpCG1XEcHw71N/VY4SS9UGzaf2krE5iKeaZBDS0g8QWkK4ztlVDf8Oln/ADwfMtBiVzQSQ+OPoPZ+y5j9pVaxmq9zuUw0dGiwVUOI0TFKE9ChW4p40c4eJXb7J2rUrUMweQ9hy1Ii/wCV/KRPiCuEhXdk491B+YXBs9u5zeHXeDxUuXj7LGx4Spna/wAHialwcw45kY7MrNYc72UWauJPqT+qDhe02Ho0i4PLybtpgEOB4OJEDrJ5SuS23tyriXS8w0fKxvyj7nmVzw4XLaorPlp4CbT2i3/Do95gdLnOF6jhoY3NEmB4qk3HvBkQDu5dFUSIXUoJKiTkzttl41rwHfgce+2f8Op0/Kbx+ip7WxtVtQ37oPdEWjcuewGKdTdLejgdHDgVvyKjZFx6g8CuWXH0lfg6IT7L7As2k4/hno4/qnOMcfwwObp+ihhmlro/sp4+rAWpXhDeMsrVsSeACpVcRxKFVqyhK8Y0QlK9En1zKSGU6ehCuUydJVJiTtSSQME3IRSSWCMEySSwBgpBOkgEdSakkiAdwTJJLGJJikksEmEoSSWMSCkAmSQCIJ0kljDpFJJBGIpinSRMRYtfYh/meCSSny/qx+P9kadb5h1WdtjUpJLm4/2ReemY5STpLrZzDgJkkkDH/9k="/>
          <p:cNvSpPr>
            <a:spLocks noChangeAspect="1" noChangeArrowheads="1"/>
          </p:cNvSpPr>
          <p:nvPr/>
        </p:nvSpPr>
        <p:spPr bwMode="auto">
          <a:xfrm>
            <a:off x="155575" y="-136525"/>
            <a:ext cx="298450" cy="298450"/>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55302" name="AutoShape 6" descr="data:image/jpeg;base64,/9j/4AAQSkZJRgABAQAAAQABAAD/2wCEAAkGBxQTEhUUEhQVFhUXGBoaGBgYGBoXGhwYFxwaGhkcHBwcHCggHBwlHBsYITEhJSkrLi4uFx8zODMsNygtLisBCgoKDg0OGhAQGywkICYsLCwsLCwsLCwsLCwsLCwsLCwsLCwsLCwsLCwsLCwsLCwsLCwsLCwsLCwsLCwsLCwsN//AABEIALgBEwMBIgACEQEDEQH/xAAcAAAABwEBAAAAAAAAAAAAAAAAAgMEBQYHAQj/xABDEAABAgQDBgIHBgUCBQUAAAABAhEAAyExBBJBBQZRYXGBIpETMqGxwdHwByNCYuHxFBVScpJDgiRTssLiFjNjk6L/xAAYAQADAQEAAAAAAAAAAAAAAAABAgMABP/EACQRAAICAgICAwEBAQEAAAAAAAABAhEDEiExE0EEIlFhMoFx/9oADAMBAAIRAxEAPwCtF1SwQPEFN9eUMd5plU8wVU/MYkcPVIr2p1iF26HUk6hwexp7I4sK+505P8ieNJ9FLf8ApLecMXiR2lNBlyAGpLY+cRqlx14/8kJdh0LjohMK5QsmHFDptBloZm1EFBhealiK2A9tYVsNF9wW4UvEYaVPkzDLUpCSpKvEl2raor1hDFfZxi0gnPhwlIJK86gwFST4dBFw3QUU4TDpOssHzc/GCfaLtFUnZywk1mESnNylQJW3PKD5xyxk2+yzSSMV9ITW8FCosGytmZVhTJWPRpWAWrnQ7edIm5k+UuUoTcNJzWSychIOrioI68IeXyEnQqxNopeAKfSJExRSgqAUoXCTcjpeNjmfZxhFol5CtLB8yS+cEUNaRkmP2eUZVAHIqz8ff5xvG5DnZ+Gf/lJ8hQexo03dNMyVcMPsTdeRhpakyk1WCFLVVRHXhyiMRuHhwokinAUFNOkW14Kq0RasZNjXCYZMpOWWkJSLAUEKGtwPKDwFQTCIljgPIQPRJ/pT5CFAmAU8IwBIyk/0p8h8oAkpf1U+QgyU3gwMYwPRD+lPkIHo0/0jyEGSawYQTBPRp4DyjvoBwHkINkeDKW0YwkJSeA8hBkyU8B5CFAXhOcsJBJ0jBDGWnQC/AQZ4rJ2zME0qHiS/qizcvnEorbCGolb8KfOEWWLGcGiTeDZqRCDbCjZAHUv7hBjtFf5R5/OD5EDRk1Lg8QKsbN/qHZI+LwBjZr+sD/t+UHyIVwZOFUCIFW1ZmmXy/WBG8sTeNmKISQpINA5HKl/OENsYZ5eYGyj1Y/CJdEpylKq2L28UdkSQqYxAKXYjibV5AGJxnTsq42qK/tqQBKw7ay1E9XHziGvFh3qQEpw6RYIW3TMwr2iviwjtwO4I58n+gCF5VoRS7wcjtFGIKIvD7ZODVPmoQkesoDoBcnoIjFTWo3eJXYG8S8KpSkIlqJADqeg5MaPTyhZJ1wMmr5Nf2ZLAHhplOUDhlDN0aKt9p+8kiZKThkHPMSsKKgxSlgQRme5c2e0VXbG906eFJQBJSouoIUXNAGJ4dIrURw4HHmQ+TIn0WbdnHEzAhRAypCU0YlIL143PaLDjpzkrKFO6WoCGTXtGdhbVFDpFkG2c0mk0pIuhQBPVCmqOpeJ58D22iPjycUyS3hBnzJciUl1zFjKkGx+n8jG1bKw/opMqVR0ISmlvCADHmiXiV5xMznOCCFPUEFw3Skb3ujvRLxkpBC0enCfHLcZgRRRy3yk1B5iG8ekUhdtnZaWhMwJa4MTCmEwmOaR1ZaOJTSAY6bQI4DAJjGCGkdywXNV4MibVoxjqQYMBHDAAaCYOEtAKQYBgyRBMFYC0Rm1p4KWHGrWatOsSrRAzJOWasaPQUazuPOJ5LSGiR0tOg+mhwmXSvKDplMonR286/GFJaHEc6RZsaK4gVELIWr9o6JV4LLxKQrKSHYlnFuPSCkAcJWSO0IBRLhy7sYjpO8WH8TTpbJOqwPJ79oX2XjUzgqZLLpJoelD3hhRVo7Cc2YQSBSBGoazNlLIWTRSUgObVDAnsYVcgkBIOoINiR8YaS5wKctauQbg6HxWe0OJWIoKVsW6Dz0hWmZEHvKkn0Cif9M+YUXfziX2ButJxGGRMK1IWSoH8QoS1Ow1iG2ugqIv6qyOzn4RaPs/mA4dQ1SsprwLH4mOmUnHEqZJRTmNJ24Sn8M9DcSghheviij4nwqKQoKAUQFCxFnHI3jUd89pejwkxrrZAP91//wA5oydSYt8aUprZsnlSi6QcGFA0JVh3s7CLmLCUIUtWiUgk+QrHQ3RJIQ1gZqxYcduhjQCoYWc3JHwFfZELicFMlpSVoUlybgh7GApJjaiBN46FQkVVgAQwBYkRJ7t7ROHxMqaCwQtJUR/SSy+oykxFAwZ4DVqjI9Ty1ggEVBseIMdK4qu4G0zN2fIUbpGQ6v6M5QfICLCic7xwt1wX7HCS8KQ3QqsH9INTBRjoXCE/EAEDjDdU8uagw3nrchqkRNzGURxMn8BHJayXAZxCalXNeP7QXDTSQSE1Pa3WFvkNEjLJ1IaFG0hlLWv8SQ54GkKypx1DRRSFaHGdj1hRJhmFZh7oOidBsFDkCGO0UMQvsYdphHH1lq6P5VjS5Rl2REou5u8NsVjkShmmLSgOwKiBUxH4beCUmaqUtYSQxSSWBBtfUfKGm/ikDDKzfiyhPUF6ds0QiroqxXaW8cvxCTMQVtVRzFAqB+EHMauw4Goiv7PnlYXnCCVl1KUxI5jwKbgwFqRXdn4jKpJqACKhCVV6a94sWzFky1NmKSSzskatT0gAPekaaoMeSKnTkpUoVV/aoD3p+AiX3W3mlyUCWtCwcxLhlBjW1COwiFxM4suyGe/PgcyuPGIbCzmVfyMPCKYsmbEcWo1SmnOkCK1g97peRPpArOAxYOKa31v3gQ2kgbIz7YuIUpCpYrl8SByJGbyI9sTCZ34WYteg+tIpkjEKQQpJZTn2/XsixbJxPp3zXo7FrGKZsVfb0LjnfA6VN+9kFTM6n1pUH65xZdibGlys5lrKwshaQzZb0594r2Bw3/FSEKAoZjg94vC5TKASwF45sj4SRWK5GW+GETMwM4mhQkTE9UH3EEjvGSRqP2hYvLgggH15qU8DlAKvJ0iMzw8srWlIBqQO2vsjt+Nxjs5svMjXNnbk4FcrDhQUcrla3ylalZSyhoAzAcrxbsIjCYFvRSkywblCST31ir4WcfQJSKkKr2/Rj3hbGYpE1AQxWXFKuG6W6xy+Zl/GWLE73yJiT6GYlRFwDUdRcRkf2kbRMxaUv+YjmQBF13mkyUYMBLJSFoCjTMAokk5jVyRXpGOY6cFTFFPqk0oBQWoAwi+JOc7folOoxoR1jukcSRWLB/6YmejSvMBmANXo9Y6p5Ix7ZKMXLogUVgCJD+WlBYrSX4Vgs2WBS/SBun0bVl4+yra6gqbh3DH7xINqMlYHYpPaNHUkkO5c3r7o8/7Kxq5M1EyX6yTbiLFJ62jd5M5Tt0fvz5Rx/IjUr/S+J2iSl4ggBhQecMts4l0M7BSmPStPZDqWrl1im76bblJyplErXLUcyUhwBZQKtCDwiTTapDqkySTKy+qsjz+BhVWPmChL8xQ0ilyd8rAylj2xJSN5JZumadKILD2xJ45optEumzcUFChJ+HWH8tQFX/eM6G2wDmlpmAmlWDj/ACiQTvWzfdru9Ske54eLfsWUfwvi1UEM8YV/hIAipL3wUzCUOpX/AOMJTt6px9WUj/I+6kM5JiqLRaJYmaTL007tSDyUzA+Yg8AKW5ueUUyVvFibBMoc2J8/FCB3gxXFPTL/AOUDj9G5NMws1nKjU6P7oP6dC3QauCCORjLDvVi8zfdv/afnDqXtzEioUkKPBA+MNvQmlkX9qux04efKXJTlQtDUf10Grk3cFN+EVXF7XmzUoC1k5BlSKUA7VPOLttTPiUhM9eYAhQDAVYh6AaEiISZsyWHyyx7SfrWKRzwroDxSK5LxSgQcxoQaHUVszGJCTteYg+Ei2pJFRyNLw5m4BDtlbt+vSCy8CkHxWe1ngSyQfoKi0Np+2JpSUkUPNfQ2U0RkuYXJb2v8YljKQVEMAIRmYZLw0NUB2BBcQIWGF5QItaJ6lWULw/2HiskxJoz16awxWkawXCHxiKyVxaJp00X7CYRXpxOChkSmjes6q+TuYT3l3xKVejwpFAypjPXgl6dy/LjEZtTaeTC+jSfFNIetQhPucsOxiroMc2HDt9pf8K5MlcIXmz1KUVKUVKP4lEk+ZhfDYoy1pWm6S/zHk8MxCqTHXXFELNT2Li0rkJnIOZBQBNSKqQpIbM3Rn6AiJDaGKlypedJahOdNQQa1HDX94x+XNUg5palINiUqKT7DBTOURVRIJs51vHK/ic8Mv5yR2zteZiFqKlHLwDgFjQkP9NEWpEHJjqjHVGKiqRBu+QSAApJVZwTrQG0WDaG9iplkkf7mbow+MV7NpBFQsscZO2NGbXQ6xO0lK0HlCErFqBcNCahBE8IdRVULbJPZi0zMRK9KQhJmIznRnDk8KaxtWzsVLm5xJmpmZFEKYux4U98YGLQ62bj5kleaTMVLVQOktzrxHIiI5cO5SGTU9GSrcTFQ3k3MnTMQJmFUhCFpJUhRUxmOSrizvyFILuBvaMQDLnFKZyQ4agWDctxBuBxi6zJpKOekcji4OmXu+UZP6MglKgUrSWUDdJELyEsSaV4fXP2RcN6t3P4hCZksffpHQTEiwJ/qGh7RS5E+4WGUCxTYgijERGUX2UTFlkNZoJLmir3gDECoy084QUK0NDASGHKEk0uPr2wAtQLQjJnMqrwMRiA9fr6pGrkDY5RNdrcfrjBT4ib5TDRC2LwmvFEDQxqCO5aQ5bjC0ub74jRP4wdM4kaQrRkP5i+kMpi8pNSKfXOCLxXEQ2mK70gpGYoF6kiEhNSsli5Btw7Qm4eltYaYuYtJBSglQ1A9ZNaHgRevCHirYjYvNQdA5hGW4NYPhsaovmSRCOMmExSNp0Ix5WBDbDiYpIKUrI5JJFKXAgRfRk7K0r6+vq0ElrYjrB1CrQkRWOtEGOMRNKlVLtQdvr2wlR4KU1jrRkjCjQYB4SRHStoIBQxxyDBM0GVGMAPHXgoU0FJjIwdPWFX0hGWYUMZmCqMFCodSsItYUUJUrInMpg7JFyeAhm3OMmgiggAQUDjBguMAdbPxq5UxMyWWWguk9KV4gihHAxu2yMemfhpcwjKJqEq6E3AjAI2bdXFPgsMpRGUICWNPVJS48o5PlcJMvh/CyS8YrOEZTlCfW/MNIr+82x/4j7xCRLxLhIL+GZdgtrW9fTnEjiZxBHo6gOSNeQ6w5wU5EzKopIUKObg9PjHEpejooyzGInyVFM3DzkkXOQqT2UKHtDY7YSCxCga0KSPZGuKxikFqs7EA1vQ9HjMvtUmlWOD1+5QRwuu0dGPWbqicm4qxgNtSzd/KG83bMu4JPY/KIuWsiDzcWT+w+UV8EbE8rJIbYlm7+R0hSXtWU7lxw8KvlEHlhRIgv48TLLIlF7Rl5szk8sp+UKDa8vXN2SflESeRMED/AEIXwRD5JEx/M5fFX+Jjn83R+al6RF10hNKiCah4HhibyMlJu2pWuYcaGCr25LahPkfrhFg+y2SDizmSCTJmXANc8utY0b+UJK8xlyyRYhIGvCJyjBOqGUm0Yp/MkG2Z+DXh7gNjT8SoBMtSEarUCEgHmb9BWNrwklKSWQgPqwHwhLaKswKagtf5QySXIG30V/Zu7MlEpKfRhTaqdzUuTHIn8EPAH5+8wIskSs86zBqAefW79Ikd3d3puMmLRJCStKMzEsDUUB0Jcs9KXEMlIIWUh6GnGvxtFp+zvaapGMlBIdM1aZaw39RZJB0Y16PFHKlwBIrW09mTcOsonS1y1j8KwU+XEcxDAx6a3v2ph0YdRxCULSEvlWkKfoCI834iYFrUsJSgKUSlCQwSHoAOkaGSwONDdtIMRSDrkm7EvaFMPhCrVCf7i36Q+yFpjUpgwU8PzsiYA4Movwmyz/3Q1mYRafWDNzB9xrGUk/YaYiYOlDmkKy9nzFVCFEcgT7ocYbBqzBASc5JYNXoxaDskamPd393jiUzlBWX0SFKH5lCyeT/CH24u78nGTSmbiBKCWJSzrUPyvQda9IktzduyJCDJXmQtSqrokBi7ZjUcKxA7J2aVY4SpaqJmFlILtLBNQRoU07xDeTcr4/Cmq4PQGA2PhsPI9Fh5aUoI8WpU4Z1E+seseft9dijC4paE/wDtq8Uvkkk+HsfY0bzJmj0YHlGO/anikqnpQkglDueGZqewGJYpt5F/RpRSiynJDx0DjAloLt74eDDJ/qfpT9Y63JIiotjdIe0aPsXeDDSsLh5SlJdKfEllKZRu7A1ckxSFT8oZPPT5XhBKj+KI5YeRclIPRmnJ3qw4IykWDuFjrTLDuVvbg3LzEh2qUrY92+mjLFEPQNyhZckEU0v82+rxz+GK/SvkbNbl7Ywk3/VkqVp4w7dy8UH7Ssn8SjKQQZKbF/xLZjFeBy9CNPY3CFkypZABWaW73+HlDRgoSsDk5KiLTW8B7RMzsKkS8xWlhYZSFKexLio5xFiXYsCPKLRyJk3ChMCFOTwsrDBgUqfiLNygIkPZ36QfIgasRMyOCZDj+GOhfsfKEV4Yi4brS3WNsn7DTO5/OOLIctrrHUYVRPhY9wPfBsRglhnQQ/enGmkC0amW77LZn/FkP/or/wCqXGnYgkkNxrTSMi+zycU4os4IlLt/ch/jGmnHgiiq9X+jHNlklKisVwOZ2ZSiSTpSjHn+kJzMSpqgiEZGLCvCT4vJ/wBYOucWLphE76CxocQRRx5/rAhBcsPaBD2xaRiUyY0wvcEg9f3iV2BOKMXhVj/nSvbMSD7zEXhZJqriz9w/lQ+UHlYjIpJZwFJLf2kH4R2tfhBf02XfHZJxElUskvdJvUWjKpmAEtTKBoWINHVcgcEgVJ5841/d/bKMQAQRWrcH+EQW/wBu2VD0koHMAe41HWOGE3F/w6ZRTKdhZX3aVLRKJUD6NJvlS+Zaj/pyktpU+0sJ+PFRLFP6iCl+iAQEjkXPEwfFS/RoKHcqIGb8iAHA4AzCf/rENER0RS7JO+hFGIWNb8QDAlYlQ/p7pGvaOTAxhRBitiBDNUSTx0Aa3KFEYtTMp1B6VIUk6MfgYBVBVDWNwzD2YsTPGRmWiq3r6RH9WjqAudRXjGmbn7BRLUuciXkExsqeCQBStbuW5xVNydgoUUzZruCciePM/LnF629tdOGlOafEmwjjyzt6o6IRpWxrvhvCJEtQBYsw6mzc4x/KpRUtblRLl61MS+1Ji5yzMXWrBNWHcXU0ISpCnCchdQdPeo60iuJaL+iT+zGISqJGRJSUFQ0IFOdufHTSDS8AphrdxxItHMTKKCSxTWqS4Umjt5FJ6WhnNS6Ao0ILSAa/XWE0JfUDmbd/rWJVGGCzM9GHy2AL+E0PEnKctq+LlBv4IS5awtSc7pASQXrVKwbECoI4ltYG9GojUqACi9QwFjXix0Afu0GTJJy1HiFCeNXDmlx5xxKQhbTEmhenAjvwHt7KYrGMkM3hZzdndgOXxflBd+gCQ8Xy5u0Jy5Z9Uirs1jrE3tWTKXKlTsMDlICJ2Y+rND6XAIZT/wB0R2HRmQCGBCw5FF1BKT/a4A/eAnwGgk8qUkAEKAdg4JFL8eYhn6pYEKAatReLDicEkoKhdkqzNyYVpekRM2SMoNSWOYcGbzLnt3gQmmgyi7OSsQhquFcGDV7w+w+1iGANrU/WIqWEZT4fE9+WgvyvzgSw55NGljRlNlkwmIRMSoKmlCnobBWgemkN5yAHHpM5N2J16xGS5jAkEuK94KlbF3duNYjpT4KbHZhD0EEK+ZeOTZrsQloLLmG/6xVLjkRscS9oTUhkrIrd/Z7/ADhfDbQnlRImkf7gH84apLtCapbVEDhm5JdG1MQPFn9xiVkb3z8tVBX9w+TRV1qtDdU4g3jRijNstat6Fv6o/wAlD4wIqhUOMCK6oS2PtlSUehScpzZspJtlU7NUNVx+0N9sbDWllIlllB6HN7GcDuYfbvT0FZBzGtXYjsHcAUvXnEwhMxedTk5cwqAWHhSSAaUBcH8oHCBu4uzapojt2cDi5IExCDk1SSygS1Rw738jGibv7e9M8tdVCmjvzA+FIzrae0JyT6NalITlykCo4sKClfjaIjZmKXIm55KyFBSWVyNGINw94nKG7b9jKWvBo28m6KJpzIeXMsKeE3v8/fFCxOypsokLQRz/AAnoY3XduXicRISubK9EeK2JUBZSU6A6Zq9bmXkbuoNVup7iw8hAhGa49BlKPZ5qlYNa/VSpVfwpJDm1tYl8NufjZnqYab3Tl/6mj0hhdmypY8CEp6ACHLARdbErR55lfZxjXGZCUgs5JJZ7vlBqOUWLZv2ciXmKwqbkICQxSFfmDivci0bGVCCLnJELKDfsKlXopmC2LOSxEtA6lmDcnerxWN59x8XNWqcpaJiQPBKS6SniQ9Fny5RqMzGp4wSXi0xNY4rpjbyZgYwAB8QIUKMXFaA0uC2aH8nDKWtcxJDknwqqADYV7eUXD7Q8OhSkTEO48KsqXckLWHrdISP8xyijqxK5Zqk1/MHPUace8QkpdItFonE4UAAqCSQQolIykMXcHQ2r7oZ7Vw8lSnWhnCVApZPhpmzBIDjLXvCOF2mGNW/u072js2cFpyliK1YVeveJpyi+RqTIzCYWUialaVhICrKOmozNUEONWoYkcWpSpQlylSiCEkOz+FtW114mGOIlGjMWtp7RCuEXLz1BCWs1X0qIo5XyLqPsBseR/DZZyUDEgnKQohHFAqlsrGtKl6xG7L3SmYiWsUlzUKOUFQKGLEgM9K+sH+UgZKFHwqDcHpoOzQ6kYJ+rAg5hQvXqDBWWjaEXgtzp6SZUwJCVkOsVAKTXLwOlRUPDza+5C0qZJGVVjUeI0sdRd3ZlaQ9zz5RopeU8CUsK8L94Ww+3luErKsrADMMzEa2ca69oDyt8mUKIHb27isOgHOGKRXxK8fNId03sHDCkVtWJSlICFvmUp0ZSyQ5y3qxoW5jhTWMFt4FQGVB4VYM9HccIgd5tkrVM9LKyZlDKUlIITUEHOlIUCGFSdB3eGRVTFlF+jOFzjmUAkgE0BTqks1eBZ63jiMSD61HsXp58OsX/AA+wl5M83D5xnK2QQsqJ8JUM2nLM4LnUxXdq7srczJY+7KlEpMtSVIdrhvEwP4dUmkXU4vgm4tEaJfhKirh5NDexq/L64QbEypyEhCkEJrXKQ71d9bw0JUwJ5AXBKahxoQCCOsFRsDkPJYJbV9OXzhdOHPiJodUsaA08qtBtn7FnzJfpZUqYtALZkIUQ/BwL1EaPsDdNIlKlzhO9JOTYyVJCFJa5soAk6hwS3GElx0MmZyVZlZmAYMdB74KtFARFn2puVPlE/dzFJehCSosGqWFi8R+I3fxEtIV6Gbldh92q/OjiJ8jEOuXyrDWZJrSJNcs/V+cNvRkIJe+gvqO3yhovkEuiNUW0gQ4KBygR0WiYbZ4yrKqil8wFRrqSaPYXiw4ZeVg/gDiicxYHMz5gA6cvlSKXiFkEEn97t5NE6rEiXLSVFTFTpYi6QQaOdcoflyELKJosl8dISpBSCQcuYEKcZQDQO3IfitR9IDZSxLBK0A5VJU5y56EOkOPECzM4pY8WuK20on7oZBXxHxKIPMuxYXFamsG2CxmoC6gqAqHuRZ7PBUXGLBabPT8neOQuXLWhWZK0pUGBsoOH4fpCx2zLapbrFSSkBKfIGwyj1eTNUQtNlg9Sxr8usc/nkV8aH+M31wyCxnSwRpmB9kVzan2n4dD5M8yrOhJKXu2Ysl62Bil/aDsf0cyXPlDJnJCwKDP62ZmuRmfmOZirFalXAUp7pASCK3ZuP1SKL7K7FqnVGln7SlLOWXLWT2Ata54iOYrfiaBVCBwJJZ2c2GntaKJJ2dNmS3R6VrUGZJbiRQd+UL/yGehLqzAA1TUK6jkaVtE2l+jL/wAJ2dvPipiTkWgZQHDVc2ap/SGKNs43MfvjTQAe8Ahv0htIwBQlyAT1SpuTOX8tC/O3bo4BU6W6w9T4WCQBZ/CBUtfhCul0Mv6DZm1pgIVMV6RdvvACjLwAYN27vSJfE4c4hIE4yUD/AONKip6s5CmpEindyXp5EUHcCsHGwCPVDDqCIRb+w3ErMzd2UGGdY4H0Yat6ZuURuO3ZlpBaY7f3JIeoLWIi8TdiTWDA+QfkfbeGS93lkuQSeze+A1IKaM9nbImB8i3ZmcZvcx98Rs8rSWUl2b1TpS9ehjTMTshSQFVHF7ZT5tFA3mU0xYQRQAKYM63L+wpaGgvUjS/gjhMeD1Hu6Q/RjQFMFdD+kVyXKUrVu4Hv98dGLKVqSWJHnUAuL8o0sS9GU/0umGx5Aqb/AB+vZDgTkEEKAJu7Pzio4bFKNnpdPvh1hsT4rgu9jWIuFDqVlql4SWbexXLl3h/LwwSc2Ytb2ftFL/iwCLXctx+qxKydoOAQWJ56A3gdBLch6Mp+DtXyhQmZVgD+jxUZW1VoAOY35FvOsSUvbK6ZhRrih9nCG2FofyAhznl0LuNHcn3mDYnZmHWUlUkKL0s4q7jNTUnuYYJ2tmfM16vx+mgS9tDiW6/X0IKnRnEs+EnqlJCZcxQAoxCSkN2BEdm7XxAWyShQ4t7hR/OK3/O0kPmfVg7+UKI21R+v0z9Yosv9J+MsMneRdXQkkXAVlPYeJ/OF5u8EsMFBQJBIAZVBdmNYqy9oS1eskEtetoTxC0zNSkgMNQOFNP1hl8iX6DxIU27t+UsnLhkLKfxTUua1NGcnvFB2gpSlE+jShJL+FJSM1Xdya/MxbJmFSaqUHrTKCn3Urwiu4+UkKAM3KnkA3kflAU5PsOqQ0EpOgS3T9IEOs8gfjT3UBHIfVgtFAyZgLnoGoPoQQkM2l/Nn90FlaOW6GvbhDwTwCQHY86kc+PlHZ0c/Y1QIksFgiau3Ot76QkiVmUMjdBr5nu3sg+VQoQRyZoWT4pBijU91N55SkCVOVlWjw59CDYD5C1mLAxZJmPlpS65iG4khPvrx46RiEqfRj7a/QiUlzABppX5DhHJKFF1Kywb47U/iJiBKylCRmcGilENV7MkEMWPiLgUdtsjChCczIcWCiygRfnV+cRWHUHd1Frs6mGna54WiWwOMSJgDAJsSMxb4++BJvoKRIzMTlSEJWAlYdVcwauhq78vOG2I3inZfRrKZiU2ExNU8GIYikO/54FOAFJcC9Sapa40venMsIS/jMygGGbnc8b0blaFsahthZJmKzhIqKC9CwA8VgOP6Radh7QmSgAZEtCdRnCS+pZaunCpiJOMDAKCXuMpH+Jynr0zDgIYY7GLBIdrZR7tHpx5QLRqNIwe9sgMJryiQPXFP8g4aJ9G28OQ/pZTc1p+cYb/FGpIckfuPrgIYqxlfCW4hy3cRSOWS9CPGje8VvFhEPmnyQ1wVp68YiMXvtgkg/epP9oJtzZnjEJmJJBD3pYGnLUW0hfBYGVkOdawuyEBPrc3fTX4w+7fYulFs3v34XMKUYYKCQHJUkhRJBApwALubvyipS5igAnK51J61IJ1J48+cOpWFOWmVCKnMrxKBNC2gFBVnoI5jcbhZKSoErmgUJ/FXQPWpLvoOkJdulyMlXYMbPlyQFTKKuEMKntYRUpeJKpilk+sX9sJY7EmYsqL15v0EL7NwiiCoM3PWLxxqEeSbk5PgWTii9z9c+MSuAxYvQn2v2OsRgklJ8SD2Pk7fVIVlzEgVcHkzAdBCyjFrgMW0T0tKc1CLuxr9fpCqnZ0kAi4BFn5FxwiGwuUu5ArxauhY046w4kywSckwE14C9/a3GIOBVSJrCz3AUSX7H2tD7DYqhdQHJVP090VCRhJiQohyLHi4+uMOsNOALM2j29vD5QksQVMtUtYI1YNWhDcHt+0KFh0pVwRzep5ViCQlQLpKVjhQ9a1MO1INC1eBv1D0eJNJD2OsUUguFAe2ERiAllZnBvpbUEwJywUs4rZxSnu18oj1IKvC4oKXtygJI1kiNqI/DWvODjHBWjUvUu3aIxEnJUC+sI4qakKIABP0/WDqn0CyVx+NSlLpJfuPdFQx+JLuqp+rPDjF5mJ0HYNEPPVVzaOzDBIlOVhVkEupVYEN1TBHY66OYRkIgzQIEMzCktZCgpJKSLFNNIdDbMx/vGWLEECvX5vAgQrin2FSa6HKMXLWp0ugm4uOdLiHX8GVAF68mINjoaXFIECIZVp0Vh9uwJC0EJapD09tuloVRjtSl63f65WgQIRJSXIz4FxtEqHqsOSgfg51p7IWO0EMxVWlwTTyd9dLwIEDxph3YQbRI9Ukin4W9rvx4x1eNUoBZTMKScrhOUEjR7E8qQIEDRB2YQLJDijgtqaDQD5QlhcDMmLCcjnR/C/xPSBAicnr0MuSQ/lCEJeZOSAHcCnq3Dkjy5xHTtt4eUSJaQvLYu/k9GgQIpihv/oScteiEx225s3wksnRKXbh14QzRIJq30I5AjrSUeiHfZI7G2WZ05EtqEl3ITZJVUksLRapuyihk5WAs1v1+MdgRx/Im7R0YYqmcRswmxs+nH94B2YDRQB4kh4ECObdldUIjYCCfCGP5T8DSEJ+7UxOZQUB1o/k9e0cgQ3mmmLomNzJnIfNLzNqPED5Vjq8akXORTV9YDyNoECOjH9+ycvqOUYsNoWNCGDtbrDmVifzKt6qgT7RYQIEJKKQU2KypqiSQCoV1ZmFDVqXgT8TMGX1A4cEqApxHu7wIEIopsZtpCWKnqyuSkgaOQ6uouB5cIilTVEO4vcAD9o7Ah4pCWMsTi6XflDKTgpk0vQDiaeUCBHQ/quBUrFzsU65ieTNAgQIHlkLoj//2Q=="/>
          <p:cNvSpPr>
            <a:spLocks noChangeAspect="1" noChangeArrowheads="1"/>
          </p:cNvSpPr>
          <p:nvPr/>
        </p:nvSpPr>
        <p:spPr bwMode="auto">
          <a:xfrm>
            <a:off x="155575" y="-136525"/>
            <a:ext cx="298450" cy="298450"/>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55304" name="Picture 8" descr="http://2.bp.blogspot.com/-Ikv21NlreQY/TvW8cjWkxBI/AAAAAAAABAY/JWalsY4yVg8/s640/____1_%257E1.JPG"/>
          <p:cNvPicPr>
            <a:picLocks noChangeAspect="1" noChangeArrowheads="1"/>
          </p:cNvPicPr>
          <p:nvPr/>
        </p:nvPicPr>
        <p:blipFill>
          <a:blip r:embed="rId2"/>
          <a:srcRect/>
          <a:stretch>
            <a:fillRect/>
          </a:stretch>
        </p:blipFill>
        <p:spPr bwMode="auto">
          <a:xfrm>
            <a:off x="160307" y="841363"/>
            <a:ext cx="3160703" cy="2114589"/>
          </a:xfrm>
          <a:prstGeom prst="rect">
            <a:avLst/>
          </a:prstGeom>
          <a:noFill/>
        </p:spPr>
      </p:pic>
      <p:pic>
        <p:nvPicPr>
          <p:cNvPr id="55306" name="Picture 10" descr="5poiisi"/>
          <p:cNvPicPr>
            <a:picLocks noChangeAspect="1" noChangeArrowheads="1"/>
          </p:cNvPicPr>
          <p:nvPr/>
        </p:nvPicPr>
        <p:blipFill>
          <a:blip r:embed="rId3"/>
          <a:srcRect/>
          <a:stretch>
            <a:fillRect/>
          </a:stretch>
        </p:blipFill>
        <p:spPr bwMode="auto">
          <a:xfrm>
            <a:off x="5946785" y="3012540"/>
            <a:ext cx="2946390" cy="2099209"/>
          </a:xfrm>
          <a:prstGeom prst="rect">
            <a:avLst/>
          </a:prstGeom>
          <a:noFill/>
        </p:spPr>
      </p:pic>
      <p:sp>
        <p:nvSpPr>
          <p:cNvPr id="9" name="8 - TextBox"/>
          <p:cNvSpPr txBox="1"/>
          <p:nvPr/>
        </p:nvSpPr>
        <p:spPr>
          <a:xfrm>
            <a:off x="0" y="2984503"/>
            <a:ext cx="5946785" cy="1815882"/>
          </a:xfrm>
          <a:prstGeom prst="rect">
            <a:avLst/>
          </a:prstGeom>
          <a:noFill/>
        </p:spPr>
        <p:txBody>
          <a:bodyPr wrap="square" rtlCol="0">
            <a:spAutoFit/>
          </a:bodyPr>
          <a:lstStyle/>
          <a:p>
            <a:r>
              <a:rPr lang="el-GR" sz="1400" dirty="0" smtClean="0"/>
              <a:t> γινότανε εμπειρικά ελέγχοντας το πόσο εύκολα σκιζόταν το ζυμάρι, ή πόσο ελαστικό ήταν, οπότε η νοικοκυρά μπορούσε να κρίνει αν χρειαζότανε περισσότερο ζύμωμα ή ξεκούραση.</a:t>
            </a:r>
          </a:p>
          <a:p>
            <a:r>
              <a:rPr lang="el-GR" sz="1400" dirty="0" smtClean="0"/>
              <a:t>Σημαντικά για την επιτυχία του ζυμώματος είναι τρία βασικά  στοιχεία:</a:t>
            </a:r>
          </a:p>
          <a:p>
            <a:pPr>
              <a:buFont typeface="Arial" pitchFamily="34" charset="0"/>
              <a:buChar char="•"/>
            </a:pPr>
            <a:r>
              <a:rPr lang="el-GR" sz="1400" dirty="0" smtClean="0"/>
              <a:t>Το προζύμι</a:t>
            </a:r>
          </a:p>
          <a:p>
            <a:pPr>
              <a:buFont typeface="Arial" pitchFamily="34" charset="0"/>
              <a:buChar char="•"/>
            </a:pPr>
            <a:r>
              <a:rPr lang="el-GR" sz="1400" dirty="0" smtClean="0"/>
              <a:t>Η θερμοκρασία</a:t>
            </a:r>
          </a:p>
          <a:p>
            <a:pPr>
              <a:buFont typeface="Arial" pitchFamily="34" charset="0"/>
              <a:buChar char="•"/>
            </a:pPr>
            <a:r>
              <a:rPr lang="el-GR" sz="1400" dirty="0" smtClean="0"/>
              <a:t>Η καθαριότητα</a:t>
            </a:r>
          </a:p>
          <a:p>
            <a:endParaRPr lang="el-GR" sz="1400" dirty="0" smtClean="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err="1" smtClean="0"/>
              <a:t>ψησιμο</a:t>
            </a:r>
            <a:endParaRPr lang="el-GR" dirty="0"/>
          </a:p>
        </p:txBody>
      </p:sp>
      <p:pic>
        <p:nvPicPr>
          <p:cNvPr id="56322" name="Picture 2" descr="http://www.yiannislucacos.gr/sites/default/files/ingredient441_psomi.jpg"/>
          <p:cNvPicPr>
            <a:picLocks noChangeAspect="1" noChangeArrowheads="1"/>
          </p:cNvPicPr>
          <p:nvPr/>
        </p:nvPicPr>
        <p:blipFill>
          <a:blip r:embed="rId2"/>
          <a:srcRect/>
          <a:stretch>
            <a:fillRect/>
          </a:stretch>
        </p:blipFill>
        <p:spPr bwMode="auto">
          <a:xfrm>
            <a:off x="1517629" y="1627181"/>
            <a:ext cx="5032354" cy="3276997"/>
          </a:xfrm>
          <a:prstGeom prst="rect">
            <a:avLst/>
          </a:prstGeom>
          <a:noFill/>
        </p:spPr>
      </p:pic>
      <p:sp>
        <p:nvSpPr>
          <p:cNvPr id="4" name="3 - TextBox"/>
          <p:cNvSpPr txBox="1"/>
          <p:nvPr/>
        </p:nvSpPr>
        <p:spPr>
          <a:xfrm>
            <a:off x="0" y="984239"/>
            <a:ext cx="8893175" cy="615553"/>
          </a:xfrm>
          <a:prstGeom prst="rect">
            <a:avLst/>
          </a:prstGeom>
          <a:noFill/>
        </p:spPr>
        <p:txBody>
          <a:bodyPr wrap="square" rtlCol="0">
            <a:spAutoFit/>
          </a:bodyPr>
          <a:lstStyle/>
          <a:p>
            <a:r>
              <a:rPr lang="el-GR" dirty="0" smtClean="0"/>
              <a:t>Αποτέλεσμα αυτής της χρονοβόρας και κουραστικής διαδικασίας είναι ένα νόστιμο και απολαυστικό στοιχείο της ζωής μας που το δημιουργούμε με μεράκι , το ευλογημένο ψωμί.</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TextBox"/>
          <p:cNvSpPr txBox="1"/>
          <p:nvPr/>
        </p:nvSpPr>
        <p:spPr>
          <a:xfrm>
            <a:off x="160307" y="269859"/>
            <a:ext cx="5163593" cy="400110"/>
          </a:xfrm>
          <a:prstGeom prst="rect">
            <a:avLst/>
          </a:prstGeom>
          <a:noFill/>
        </p:spPr>
        <p:txBody>
          <a:bodyPr wrap="none" rtlCol="0">
            <a:spAutoFit/>
          </a:bodyPr>
          <a:lstStyle/>
          <a:p>
            <a:r>
              <a:rPr lang="el-GR" sz="2000" b="1" dirty="0" smtClean="0">
                <a:solidFill>
                  <a:schemeClr val="bg2">
                    <a:lumMod val="50000"/>
                  </a:schemeClr>
                </a:solidFill>
              </a:rPr>
              <a:t>ΜΑΘΗΜΑ: ΚΕΙΜΕΝΑ ΝΕΟΕΛΛΗΝΙΚΗΣ ΓΛΩΣΣΑΣ</a:t>
            </a:r>
          </a:p>
        </p:txBody>
      </p:sp>
      <p:sp>
        <p:nvSpPr>
          <p:cNvPr id="6" name="5 - TextBox"/>
          <p:cNvSpPr txBox="1"/>
          <p:nvPr/>
        </p:nvSpPr>
        <p:spPr>
          <a:xfrm>
            <a:off x="231745" y="627049"/>
            <a:ext cx="184731" cy="877163"/>
          </a:xfrm>
          <a:prstGeom prst="rect">
            <a:avLst/>
          </a:prstGeom>
          <a:noFill/>
        </p:spPr>
        <p:txBody>
          <a:bodyPr wrap="none" rtlCol="0">
            <a:spAutoFit/>
          </a:bodyPr>
          <a:lstStyle/>
          <a:p>
            <a:endParaRPr lang="el-GR" dirty="0" smtClean="0"/>
          </a:p>
          <a:p>
            <a:endParaRPr lang="el-GR" dirty="0"/>
          </a:p>
          <a:p>
            <a:endParaRPr lang="el-GR" dirty="0"/>
          </a:p>
        </p:txBody>
      </p:sp>
      <p:sp>
        <p:nvSpPr>
          <p:cNvPr id="7" name="6 - TextBox"/>
          <p:cNvSpPr txBox="1"/>
          <p:nvPr/>
        </p:nvSpPr>
        <p:spPr>
          <a:xfrm>
            <a:off x="231745" y="769925"/>
            <a:ext cx="1812484" cy="400110"/>
          </a:xfrm>
          <a:prstGeom prst="rect">
            <a:avLst/>
          </a:prstGeom>
          <a:noFill/>
        </p:spPr>
        <p:txBody>
          <a:bodyPr wrap="none" rtlCol="0">
            <a:spAutoFit/>
          </a:bodyPr>
          <a:lstStyle/>
          <a:p>
            <a:r>
              <a:rPr lang="el-GR" sz="2000" b="1" dirty="0" smtClean="0">
                <a:solidFill>
                  <a:schemeClr val="bg2">
                    <a:lumMod val="50000"/>
                  </a:schemeClr>
                </a:solidFill>
              </a:rPr>
              <a:t>ΕΤΟΣ :2014-15</a:t>
            </a:r>
            <a:endParaRPr lang="el-GR" sz="2000" b="1" dirty="0">
              <a:solidFill>
                <a:schemeClr val="bg2">
                  <a:lumMod val="50000"/>
                </a:schemeClr>
              </a:solidFill>
            </a:endParaRPr>
          </a:p>
        </p:txBody>
      </p:sp>
      <p:sp>
        <p:nvSpPr>
          <p:cNvPr id="8" name="7 - TextBox"/>
          <p:cNvSpPr txBox="1"/>
          <p:nvPr/>
        </p:nvSpPr>
        <p:spPr>
          <a:xfrm>
            <a:off x="231745" y="1269991"/>
            <a:ext cx="1446230" cy="400110"/>
          </a:xfrm>
          <a:prstGeom prst="rect">
            <a:avLst/>
          </a:prstGeom>
          <a:noFill/>
        </p:spPr>
        <p:txBody>
          <a:bodyPr wrap="none" rtlCol="0">
            <a:spAutoFit/>
          </a:bodyPr>
          <a:lstStyle/>
          <a:p>
            <a:r>
              <a:rPr lang="el-GR" sz="2000" b="1" dirty="0" smtClean="0">
                <a:solidFill>
                  <a:schemeClr val="bg2">
                    <a:lumMod val="50000"/>
                  </a:schemeClr>
                </a:solidFill>
              </a:rPr>
              <a:t>ΤΜΗΜΑ :Α1</a:t>
            </a:r>
            <a:endParaRPr lang="el-GR" sz="2000" b="1" dirty="0">
              <a:solidFill>
                <a:schemeClr val="bg2">
                  <a:lumMod val="50000"/>
                </a:schemeClr>
              </a:solidFill>
            </a:endParaRPr>
          </a:p>
        </p:txBody>
      </p:sp>
      <p:sp>
        <p:nvSpPr>
          <p:cNvPr id="9" name="8 - TextBox"/>
          <p:cNvSpPr txBox="1"/>
          <p:nvPr/>
        </p:nvSpPr>
        <p:spPr>
          <a:xfrm>
            <a:off x="231745" y="1841495"/>
            <a:ext cx="3602268" cy="707886"/>
          </a:xfrm>
          <a:prstGeom prst="rect">
            <a:avLst/>
          </a:prstGeom>
          <a:noFill/>
        </p:spPr>
        <p:txBody>
          <a:bodyPr wrap="none" rtlCol="0">
            <a:spAutoFit/>
          </a:bodyPr>
          <a:lstStyle/>
          <a:p>
            <a:r>
              <a:rPr lang="el-GR" sz="2000" b="1" dirty="0" smtClean="0">
                <a:solidFill>
                  <a:schemeClr val="bg2">
                    <a:lumMod val="50000"/>
                  </a:schemeClr>
                </a:solidFill>
              </a:rPr>
              <a:t>ΜΑΘΗΤΡΙΕΣ :ΝΙΚΟΛΕΤΑ ΒΕΡΓΟΥ</a:t>
            </a:r>
          </a:p>
          <a:p>
            <a:r>
              <a:rPr lang="el-GR" sz="2000" b="1" dirty="0" smtClean="0">
                <a:solidFill>
                  <a:schemeClr val="bg2">
                    <a:lumMod val="50000"/>
                  </a:schemeClr>
                </a:solidFill>
              </a:rPr>
              <a:t>                     ΖΩΗ ΓΡΕΒΙΑ</a:t>
            </a:r>
            <a:endParaRPr lang="el-GR" sz="2000" b="1" dirty="0">
              <a:solidFill>
                <a:schemeClr val="bg2">
                  <a:lumMod val="50000"/>
                </a:schemeClr>
              </a:solidFill>
            </a:endParaRPr>
          </a:p>
        </p:txBody>
      </p:sp>
      <p:sp>
        <p:nvSpPr>
          <p:cNvPr id="10" name="9 - TextBox"/>
          <p:cNvSpPr txBox="1"/>
          <p:nvPr/>
        </p:nvSpPr>
        <p:spPr>
          <a:xfrm>
            <a:off x="231745" y="2698751"/>
            <a:ext cx="2698175" cy="400110"/>
          </a:xfrm>
          <a:prstGeom prst="rect">
            <a:avLst/>
          </a:prstGeom>
          <a:noFill/>
        </p:spPr>
        <p:txBody>
          <a:bodyPr wrap="none" rtlCol="0">
            <a:spAutoFit/>
          </a:bodyPr>
          <a:lstStyle/>
          <a:p>
            <a:r>
              <a:rPr lang="el-GR" sz="2000" b="1" dirty="0" smtClean="0">
                <a:solidFill>
                  <a:schemeClr val="bg2">
                    <a:lumMod val="50000"/>
                  </a:schemeClr>
                </a:solidFill>
              </a:rPr>
              <a:t>ΚΑΘΗΓΗΤΡΙΑ :κ.ΜΠΙΣΣΑ</a:t>
            </a:r>
            <a:endParaRPr lang="el-GR" sz="2000" b="1" dirty="0">
              <a:solidFill>
                <a:schemeClr val="bg2">
                  <a:lumMod val="50000"/>
                </a:schemeClr>
              </a:solidFill>
            </a:endParaRPr>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Διαστημικό">
  <a:themeElements>
    <a:clrScheme name="Διαστημικό">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Διαστημικό">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229</TotalTime>
  <Words>1055</Words>
  <Application>Microsoft Office PowerPoint</Application>
  <PresentationFormat>Προσαρμογή</PresentationFormat>
  <Paragraphs>37</Paragraphs>
  <Slides>9</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9</vt:i4>
      </vt:variant>
    </vt:vector>
  </HeadingPairs>
  <TitlesOfParts>
    <vt:vector size="10" baseType="lpstr">
      <vt:lpstr>Διαστημικό</vt:lpstr>
      <vt:lpstr>Διαφάνεια 1</vt:lpstr>
      <vt:lpstr>Σπορά</vt:lpstr>
      <vt:lpstr>Θερισμοσ</vt:lpstr>
      <vt:lpstr>Αλωνισμα </vt:lpstr>
      <vt:lpstr>ΛΙΧΝΙΣΜΑ</vt:lpstr>
      <vt:lpstr>ΑΛΕΣΗ</vt:lpstr>
      <vt:lpstr>ζυμωμα</vt:lpstr>
      <vt:lpstr>ψησιμο</vt:lpstr>
      <vt:lpstr>Διαφάνεια 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TOSHIBA</dc:creator>
  <cp:lastModifiedBy>TOSHIBA</cp:lastModifiedBy>
  <cp:revision>26</cp:revision>
  <dcterms:created xsi:type="dcterms:W3CDTF">2014-09-29T12:17:41Z</dcterms:created>
  <dcterms:modified xsi:type="dcterms:W3CDTF">2014-09-29T16:11:01Z</dcterms:modified>
</cp:coreProperties>
</file>